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28" r:id="rId2"/>
    <p:sldId id="373" r:id="rId3"/>
    <p:sldId id="447" r:id="rId4"/>
    <p:sldId id="449" r:id="rId5"/>
    <p:sldId id="443" r:id="rId6"/>
    <p:sldId id="388" r:id="rId7"/>
    <p:sldId id="444" r:id="rId8"/>
    <p:sldId id="451" r:id="rId9"/>
    <p:sldId id="448" r:id="rId10"/>
    <p:sldId id="446" r:id="rId11"/>
  </p:sldIdLst>
  <p:sldSz cx="9144000" cy="6858000" type="screen4x3"/>
  <p:notesSz cx="7077075" cy="9028113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BF0315"/>
    <a:srgbClr val="99CCFF"/>
    <a:srgbClr val="3AB6C8"/>
    <a:srgbClr val="176F30"/>
    <a:srgbClr val="3CB7C7"/>
    <a:srgbClr val="31B2C5"/>
    <a:srgbClr val="49BFC9"/>
    <a:srgbClr val="50C3CA"/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408" autoAdjust="0"/>
    <p:restoredTop sz="96061" autoAdjust="0"/>
  </p:normalViewPr>
  <p:slideViewPr>
    <p:cSldViewPr>
      <p:cViewPr>
        <p:scale>
          <a:sx n="70" d="100"/>
          <a:sy n="70" d="100"/>
        </p:scale>
        <p:origin x="-98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4CAA38-6859-4E21-8A2B-DD5BD76B7B29}" type="doc">
      <dgm:prSet loTypeId="urn:microsoft.com/office/officeart/2005/8/layout/arrow2" loCatId="process" qsTypeId="urn:microsoft.com/office/officeart/2005/8/quickstyle/3d2" qsCatId="3D" csTypeId="urn:microsoft.com/office/officeart/2005/8/colors/accent1_2" csCatId="accent1" phldr="1"/>
      <dgm:spPr/>
    </dgm:pt>
    <dgm:pt modelId="{D6F72CC1-0F71-4B08-A1D7-8B8FEAEB6F39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en-US" sz="2200" dirty="0" smtClean="0"/>
            <a:t>Nusantara </a:t>
          </a:r>
          <a:r>
            <a:rPr lang="en-US" sz="2200" dirty="0" err="1" smtClean="0"/>
            <a:t>Jilid</a:t>
          </a:r>
          <a:r>
            <a:rPr lang="en-US" sz="2200" dirty="0" smtClean="0"/>
            <a:t> I</a:t>
          </a:r>
          <a:r>
            <a:rPr lang="en-US" sz="2400" dirty="0" smtClean="0"/>
            <a:t> </a:t>
          </a:r>
          <a:r>
            <a:rPr lang="en-US" sz="1600" dirty="0" err="1" smtClean="0"/>
            <a:t>Sriwijaya</a:t>
          </a:r>
          <a:r>
            <a:rPr lang="en-US" sz="1600" dirty="0" smtClean="0"/>
            <a:t> (671-1183)</a:t>
          </a:r>
          <a:endParaRPr lang="en-US" sz="1600" dirty="0"/>
        </a:p>
      </dgm:t>
    </dgm:pt>
    <dgm:pt modelId="{B263BC62-215D-4CA6-A7BF-C2C1813E9479}" type="parTrans" cxnId="{5180CB27-D358-47E0-A489-E328B8CDF540}">
      <dgm:prSet/>
      <dgm:spPr/>
      <dgm:t>
        <a:bodyPr/>
        <a:lstStyle/>
        <a:p>
          <a:endParaRPr lang="en-US"/>
        </a:p>
      </dgm:t>
    </dgm:pt>
    <dgm:pt modelId="{7FA8BE15-800F-4AFE-861A-8326B98C6A1A}" type="sibTrans" cxnId="{5180CB27-D358-47E0-A489-E328B8CDF540}">
      <dgm:prSet/>
      <dgm:spPr/>
      <dgm:t>
        <a:bodyPr/>
        <a:lstStyle/>
        <a:p>
          <a:endParaRPr lang="en-US"/>
        </a:p>
      </dgm:t>
    </dgm:pt>
    <dgm:pt modelId="{DFC45F77-2D34-4D53-9621-1E115A619D3C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en-US" sz="2300" dirty="0" smtClean="0"/>
            <a:t>Nusantara </a:t>
          </a:r>
          <a:r>
            <a:rPr lang="en-US" sz="2300" dirty="0" err="1" smtClean="0"/>
            <a:t>Jilid</a:t>
          </a:r>
          <a:r>
            <a:rPr lang="en-US" sz="2300" dirty="0" smtClean="0"/>
            <a:t> II </a:t>
          </a:r>
          <a:r>
            <a:rPr lang="en-US" sz="1800" dirty="0" err="1" smtClean="0"/>
            <a:t>Majapahit</a:t>
          </a:r>
          <a:r>
            <a:rPr lang="en-US" sz="1800" dirty="0" smtClean="0"/>
            <a:t> (1293-1478)</a:t>
          </a:r>
          <a:endParaRPr lang="en-US" sz="1800" dirty="0"/>
        </a:p>
      </dgm:t>
    </dgm:pt>
    <dgm:pt modelId="{3B98AE79-382C-4E06-8B59-82839A330FDE}" type="parTrans" cxnId="{4342ECEE-56FD-44DF-8215-B4F56A57DCCC}">
      <dgm:prSet/>
      <dgm:spPr/>
      <dgm:t>
        <a:bodyPr/>
        <a:lstStyle/>
        <a:p>
          <a:endParaRPr lang="en-US"/>
        </a:p>
      </dgm:t>
    </dgm:pt>
    <dgm:pt modelId="{7E7189A1-E17B-4011-9FCF-52856C0965D2}" type="sibTrans" cxnId="{4342ECEE-56FD-44DF-8215-B4F56A57DCCC}">
      <dgm:prSet/>
      <dgm:spPr/>
      <dgm:t>
        <a:bodyPr/>
        <a:lstStyle/>
        <a:p>
          <a:endParaRPr lang="en-US"/>
        </a:p>
      </dgm:t>
    </dgm:pt>
    <dgm:pt modelId="{B2D04BCF-FFC0-48F9-A874-418FC4C96C3C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en-US" sz="2400" dirty="0" smtClean="0"/>
            <a:t>Nusantara </a:t>
          </a:r>
          <a:r>
            <a:rPr lang="en-US" sz="2400" dirty="0" err="1" smtClean="0"/>
            <a:t>Jilid</a:t>
          </a:r>
          <a:r>
            <a:rPr lang="en-US" sz="2400" dirty="0" smtClean="0"/>
            <a:t> III </a:t>
          </a:r>
          <a:r>
            <a:rPr lang="en-US" sz="2200" dirty="0" smtClean="0"/>
            <a:t>Indonesia (1945-?</a:t>
          </a:r>
        </a:p>
        <a:p>
          <a:pPr>
            <a:spcAft>
              <a:spcPts val="600"/>
            </a:spcAft>
          </a:pPr>
          <a:endParaRPr lang="en-US" sz="2800" dirty="0" smtClean="0"/>
        </a:p>
        <a:p>
          <a:pPr>
            <a:spcAft>
              <a:spcPts val="600"/>
            </a:spcAft>
          </a:pPr>
          <a:r>
            <a:rPr lang="en-US" sz="2800" dirty="0" smtClean="0"/>
            <a:t>                            </a:t>
          </a:r>
          <a:endParaRPr lang="en-US" sz="1800" dirty="0"/>
        </a:p>
      </dgm:t>
    </dgm:pt>
    <dgm:pt modelId="{4471B2AD-8687-49F9-BF65-74173AE892D0}" type="parTrans" cxnId="{45586909-B6D1-4BBF-8876-A2419510C410}">
      <dgm:prSet/>
      <dgm:spPr/>
      <dgm:t>
        <a:bodyPr/>
        <a:lstStyle/>
        <a:p>
          <a:endParaRPr lang="en-US"/>
        </a:p>
      </dgm:t>
    </dgm:pt>
    <dgm:pt modelId="{43D7C00C-6400-40F2-A12C-B4AA95DD348C}" type="sibTrans" cxnId="{45586909-B6D1-4BBF-8876-A2419510C410}">
      <dgm:prSet/>
      <dgm:spPr/>
      <dgm:t>
        <a:bodyPr/>
        <a:lstStyle/>
        <a:p>
          <a:endParaRPr lang="en-US"/>
        </a:p>
      </dgm:t>
    </dgm:pt>
    <dgm:pt modelId="{BC7E123E-13F6-4226-9F56-DF133AD4EF38}" type="pres">
      <dgm:prSet presAssocID="{FF4CAA38-6859-4E21-8A2B-DD5BD76B7B29}" presName="arrowDiagram" presStyleCnt="0">
        <dgm:presLayoutVars>
          <dgm:chMax val="5"/>
          <dgm:dir/>
          <dgm:resizeHandles val="exact"/>
        </dgm:presLayoutVars>
      </dgm:prSet>
      <dgm:spPr/>
    </dgm:pt>
    <dgm:pt modelId="{AB065F5A-B7F6-4B3A-9BAB-A9CF5A4F3A53}" type="pres">
      <dgm:prSet presAssocID="{FF4CAA38-6859-4E21-8A2B-DD5BD76B7B29}" presName="arrow" presStyleLbl="bgShp" presStyleIdx="0" presStyleCnt="1"/>
      <dgm:spPr/>
    </dgm:pt>
    <dgm:pt modelId="{2F529FE3-C7B2-4932-8B0F-A3C627EECF54}" type="pres">
      <dgm:prSet presAssocID="{FF4CAA38-6859-4E21-8A2B-DD5BD76B7B29}" presName="arrowDiagram3" presStyleCnt="0"/>
      <dgm:spPr/>
    </dgm:pt>
    <dgm:pt modelId="{921335B3-1DA4-4517-98FD-BBCD7D465403}" type="pres">
      <dgm:prSet presAssocID="{D6F72CC1-0F71-4B08-A1D7-8B8FEAEB6F39}" presName="bullet3a" presStyleLbl="node1" presStyleIdx="0" presStyleCnt="3"/>
      <dgm:spPr/>
    </dgm:pt>
    <dgm:pt modelId="{4A413144-51F2-41B3-9536-DF2992240EE1}" type="pres">
      <dgm:prSet presAssocID="{D6F72CC1-0F71-4B08-A1D7-8B8FEAEB6F39}" presName="textBox3a" presStyleLbl="revTx" presStyleIdx="0" presStyleCnt="3" custScaleX="204028" custScaleY="64414" custLinFactNeighborX="12653" custLinFactNeighborY="-897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0192B7-DE08-41BA-9794-42FE3D302302}" type="pres">
      <dgm:prSet presAssocID="{DFC45F77-2D34-4D53-9621-1E115A619D3C}" presName="bullet3b" presStyleLbl="node1" presStyleIdx="1" presStyleCnt="3" custLinFactNeighborX="-35089" custLinFactNeighborY="21548"/>
      <dgm:spPr/>
    </dgm:pt>
    <dgm:pt modelId="{030E2A49-7A36-4785-B7AB-AE49D9F8A2E4}" type="pres">
      <dgm:prSet presAssocID="{DFC45F77-2D34-4D53-9621-1E115A619D3C}" presName="textBox3b" presStyleLbl="revTx" presStyleIdx="1" presStyleCnt="3" custScaleX="218154" custScaleY="30634" custLinFactNeighborX="-16947" custLinFactNeighborY="-742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1F0157-4CDE-4147-8FB1-B5678D80AC00}" type="pres">
      <dgm:prSet presAssocID="{B2D04BCF-FFC0-48F9-A874-418FC4C96C3C}" presName="bullet3c" presStyleLbl="node1" presStyleIdx="2" presStyleCnt="3" custLinFactX="51193" custLinFactNeighborX="100000" custLinFactNeighborY="-45938"/>
      <dgm:spPr>
        <a:solidFill>
          <a:srgbClr val="FF0000"/>
        </a:solidFill>
      </dgm:spPr>
    </dgm:pt>
    <dgm:pt modelId="{8F3A2D53-6C97-4671-BFE6-4AA805A9460A}" type="pres">
      <dgm:prSet presAssocID="{B2D04BCF-FFC0-48F9-A874-418FC4C96C3C}" presName="textBox3c" presStyleLbl="revTx" presStyleIdx="2" presStyleCnt="3" custScaleX="209896" custScaleY="30500" custLinFactNeighborX="-15448" custLinFactNeighborY="-80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384970-4821-4D9B-B558-A4A03E09D45D}" type="presOf" srcId="{B2D04BCF-FFC0-48F9-A874-418FC4C96C3C}" destId="{8F3A2D53-6C97-4671-BFE6-4AA805A9460A}" srcOrd="0" destOrd="0" presId="urn:microsoft.com/office/officeart/2005/8/layout/arrow2"/>
    <dgm:cxn modelId="{5180CB27-D358-47E0-A489-E328B8CDF540}" srcId="{FF4CAA38-6859-4E21-8A2B-DD5BD76B7B29}" destId="{D6F72CC1-0F71-4B08-A1D7-8B8FEAEB6F39}" srcOrd="0" destOrd="0" parTransId="{B263BC62-215D-4CA6-A7BF-C2C1813E9479}" sibTransId="{7FA8BE15-800F-4AFE-861A-8326B98C6A1A}"/>
    <dgm:cxn modelId="{5EA7F348-9564-456F-BEC2-1AFD80F4B507}" type="presOf" srcId="{DFC45F77-2D34-4D53-9621-1E115A619D3C}" destId="{030E2A49-7A36-4785-B7AB-AE49D9F8A2E4}" srcOrd="0" destOrd="0" presId="urn:microsoft.com/office/officeart/2005/8/layout/arrow2"/>
    <dgm:cxn modelId="{45586909-B6D1-4BBF-8876-A2419510C410}" srcId="{FF4CAA38-6859-4E21-8A2B-DD5BD76B7B29}" destId="{B2D04BCF-FFC0-48F9-A874-418FC4C96C3C}" srcOrd="2" destOrd="0" parTransId="{4471B2AD-8687-49F9-BF65-74173AE892D0}" sibTransId="{43D7C00C-6400-40F2-A12C-B4AA95DD348C}"/>
    <dgm:cxn modelId="{4342ECEE-56FD-44DF-8215-B4F56A57DCCC}" srcId="{FF4CAA38-6859-4E21-8A2B-DD5BD76B7B29}" destId="{DFC45F77-2D34-4D53-9621-1E115A619D3C}" srcOrd="1" destOrd="0" parTransId="{3B98AE79-382C-4E06-8B59-82839A330FDE}" sibTransId="{7E7189A1-E17B-4011-9FCF-52856C0965D2}"/>
    <dgm:cxn modelId="{EB21C7CC-1012-4AA4-8647-FF25F958224F}" type="presOf" srcId="{D6F72CC1-0F71-4B08-A1D7-8B8FEAEB6F39}" destId="{4A413144-51F2-41B3-9536-DF2992240EE1}" srcOrd="0" destOrd="0" presId="urn:microsoft.com/office/officeart/2005/8/layout/arrow2"/>
    <dgm:cxn modelId="{477E5744-D356-4921-B06E-BB3C5A50E0CC}" type="presOf" srcId="{FF4CAA38-6859-4E21-8A2B-DD5BD76B7B29}" destId="{BC7E123E-13F6-4226-9F56-DF133AD4EF38}" srcOrd="0" destOrd="0" presId="urn:microsoft.com/office/officeart/2005/8/layout/arrow2"/>
    <dgm:cxn modelId="{838DA659-35D4-44FA-9AB4-1594800C2E92}" type="presParOf" srcId="{BC7E123E-13F6-4226-9F56-DF133AD4EF38}" destId="{AB065F5A-B7F6-4B3A-9BAB-A9CF5A4F3A53}" srcOrd="0" destOrd="0" presId="urn:microsoft.com/office/officeart/2005/8/layout/arrow2"/>
    <dgm:cxn modelId="{A493C0CA-5D1E-4420-8C91-93EB3A892041}" type="presParOf" srcId="{BC7E123E-13F6-4226-9F56-DF133AD4EF38}" destId="{2F529FE3-C7B2-4932-8B0F-A3C627EECF54}" srcOrd="1" destOrd="0" presId="urn:microsoft.com/office/officeart/2005/8/layout/arrow2"/>
    <dgm:cxn modelId="{7E84D275-F10C-47E1-8422-863F9A2700D1}" type="presParOf" srcId="{2F529FE3-C7B2-4932-8B0F-A3C627EECF54}" destId="{921335B3-1DA4-4517-98FD-BBCD7D465403}" srcOrd="0" destOrd="0" presId="urn:microsoft.com/office/officeart/2005/8/layout/arrow2"/>
    <dgm:cxn modelId="{43BEFD0F-778F-4D66-AA1D-9D735A42E156}" type="presParOf" srcId="{2F529FE3-C7B2-4932-8B0F-A3C627EECF54}" destId="{4A413144-51F2-41B3-9536-DF2992240EE1}" srcOrd="1" destOrd="0" presId="urn:microsoft.com/office/officeart/2005/8/layout/arrow2"/>
    <dgm:cxn modelId="{BE63FAEB-8D25-4252-83DD-B7188B64AD78}" type="presParOf" srcId="{2F529FE3-C7B2-4932-8B0F-A3C627EECF54}" destId="{6E0192B7-DE08-41BA-9794-42FE3D302302}" srcOrd="2" destOrd="0" presId="urn:microsoft.com/office/officeart/2005/8/layout/arrow2"/>
    <dgm:cxn modelId="{47D39BA8-D365-4F09-9368-1D83AA41A88D}" type="presParOf" srcId="{2F529FE3-C7B2-4932-8B0F-A3C627EECF54}" destId="{030E2A49-7A36-4785-B7AB-AE49D9F8A2E4}" srcOrd="3" destOrd="0" presId="urn:microsoft.com/office/officeart/2005/8/layout/arrow2"/>
    <dgm:cxn modelId="{3A144C13-72A3-4C41-8839-CE6DA6516EEF}" type="presParOf" srcId="{2F529FE3-C7B2-4932-8B0F-A3C627EECF54}" destId="{321F0157-4CDE-4147-8FB1-B5678D80AC00}" srcOrd="4" destOrd="0" presId="urn:microsoft.com/office/officeart/2005/8/layout/arrow2"/>
    <dgm:cxn modelId="{39BB8FFE-3993-4787-A1DD-8CC025595286}" type="presParOf" srcId="{2F529FE3-C7B2-4932-8B0F-A3C627EECF54}" destId="{8F3A2D53-6C97-4671-BFE6-4AA805A9460A}" srcOrd="5" destOrd="0" presId="urn:microsoft.com/office/officeart/2005/8/layout/arrow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65AA5E-1185-421E-BE73-1D9A64B2D470}" type="doc">
      <dgm:prSet loTypeId="urn:microsoft.com/office/officeart/2005/8/layout/arrow2" loCatId="process" qsTypeId="urn:microsoft.com/office/officeart/2005/8/quickstyle/simple5" qsCatId="simple" csTypeId="urn:microsoft.com/office/officeart/2005/8/colors/accent1_2" csCatId="accent1" phldr="1"/>
      <dgm:spPr/>
    </dgm:pt>
    <dgm:pt modelId="{8F01A8B3-777F-4790-9DDE-1564A3D973F4}">
      <dgm:prSet phldrT="[Text]" custT="1"/>
      <dgm:spPr/>
      <dgm:t>
        <a:bodyPr/>
        <a:lstStyle/>
        <a:p>
          <a:r>
            <a:rPr lang="en-US" sz="1400" dirty="0" err="1" smtClean="0"/>
            <a:t>Pendaratan</a:t>
          </a:r>
          <a:r>
            <a:rPr lang="en-US" sz="1400" dirty="0" smtClean="0"/>
            <a:t> </a:t>
          </a:r>
          <a:r>
            <a:rPr lang="en-US" sz="1400" dirty="0" err="1" smtClean="0"/>
            <a:t>Spanyol</a:t>
          </a:r>
          <a:r>
            <a:rPr lang="en-US" sz="1400" dirty="0" smtClean="0"/>
            <a:t> (1521)</a:t>
          </a:r>
          <a:endParaRPr lang="en-US" sz="1400" dirty="0"/>
        </a:p>
      </dgm:t>
    </dgm:pt>
    <dgm:pt modelId="{0BB1D09F-77B6-433E-9DFA-B4DE1ED3C340}" type="parTrans" cxnId="{74F8F5E5-074A-478D-85EF-C5083654D530}">
      <dgm:prSet/>
      <dgm:spPr/>
      <dgm:t>
        <a:bodyPr/>
        <a:lstStyle/>
        <a:p>
          <a:endParaRPr lang="en-US"/>
        </a:p>
      </dgm:t>
    </dgm:pt>
    <dgm:pt modelId="{131FA395-9702-4006-B888-EF158FFC06CB}" type="sibTrans" cxnId="{74F8F5E5-074A-478D-85EF-C5083654D530}">
      <dgm:prSet/>
      <dgm:spPr/>
      <dgm:t>
        <a:bodyPr/>
        <a:lstStyle/>
        <a:p>
          <a:endParaRPr lang="en-US"/>
        </a:p>
      </dgm:t>
    </dgm:pt>
    <dgm:pt modelId="{F696FBFB-90B1-4BAA-9A36-0F9E421D0E94}">
      <dgm:prSet phldrT="[Text]" custT="1"/>
      <dgm:spPr/>
      <dgm:t>
        <a:bodyPr/>
        <a:lstStyle/>
        <a:p>
          <a:r>
            <a:rPr lang="en-US" sz="1600" dirty="0" err="1" smtClean="0"/>
            <a:t>Pendaratan</a:t>
          </a:r>
          <a:r>
            <a:rPr lang="en-US" sz="1600" dirty="0" smtClean="0"/>
            <a:t> </a:t>
          </a:r>
          <a:r>
            <a:rPr lang="en-US" sz="1600" dirty="0" err="1" smtClean="0"/>
            <a:t>Inggris</a:t>
          </a:r>
          <a:r>
            <a:rPr lang="en-US" sz="1600" dirty="0" smtClean="0"/>
            <a:t> (1579)</a:t>
          </a:r>
          <a:endParaRPr lang="en-US" sz="1600" dirty="0"/>
        </a:p>
      </dgm:t>
    </dgm:pt>
    <dgm:pt modelId="{17D25CA4-C2BF-456A-8A1D-74E4FE7060A1}" type="parTrans" cxnId="{CB79CEF9-D288-43A3-A89B-C109F449A9AA}">
      <dgm:prSet/>
      <dgm:spPr/>
      <dgm:t>
        <a:bodyPr/>
        <a:lstStyle/>
        <a:p>
          <a:endParaRPr lang="en-US"/>
        </a:p>
      </dgm:t>
    </dgm:pt>
    <dgm:pt modelId="{53E5E4FA-82C4-4691-B3EF-DAAD4DA6B02F}" type="sibTrans" cxnId="{CB79CEF9-D288-43A3-A89B-C109F449A9AA}">
      <dgm:prSet/>
      <dgm:spPr/>
      <dgm:t>
        <a:bodyPr/>
        <a:lstStyle/>
        <a:p>
          <a:endParaRPr lang="en-US"/>
        </a:p>
      </dgm:t>
    </dgm:pt>
    <dgm:pt modelId="{57D523F1-02A1-4CBD-81E1-02683FC3D989}">
      <dgm:prSet custT="1"/>
      <dgm:spPr/>
      <dgm:t>
        <a:bodyPr/>
        <a:lstStyle/>
        <a:p>
          <a:r>
            <a:rPr lang="en-US" sz="1800" dirty="0" err="1" smtClean="0"/>
            <a:t>Pendaratan</a:t>
          </a:r>
          <a:r>
            <a:rPr lang="en-US" sz="1800" dirty="0" smtClean="0"/>
            <a:t> </a:t>
          </a:r>
          <a:r>
            <a:rPr lang="en-US" sz="1800" dirty="0" err="1" smtClean="0"/>
            <a:t>Belanda</a:t>
          </a:r>
          <a:r>
            <a:rPr lang="en-US" sz="1800" dirty="0" smtClean="0"/>
            <a:t> (1596)</a:t>
          </a:r>
          <a:endParaRPr lang="en-US" sz="1800" dirty="0"/>
        </a:p>
      </dgm:t>
    </dgm:pt>
    <dgm:pt modelId="{527843E1-E22A-4803-B416-1BDBAFB7F606}" type="parTrans" cxnId="{D88D5734-5416-469E-94CE-92DA83B5F6A9}">
      <dgm:prSet/>
      <dgm:spPr/>
      <dgm:t>
        <a:bodyPr/>
        <a:lstStyle/>
        <a:p>
          <a:endParaRPr lang="en-US"/>
        </a:p>
      </dgm:t>
    </dgm:pt>
    <dgm:pt modelId="{3CEA63B0-B356-485F-910F-BBBB0DF55562}" type="sibTrans" cxnId="{D88D5734-5416-469E-94CE-92DA83B5F6A9}">
      <dgm:prSet/>
      <dgm:spPr/>
      <dgm:t>
        <a:bodyPr/>
        <a:lstStyle/>
        <a:p>
          <a:endParaRPr lang="en-US"/>
        </a:p>
      </dgm:t>
    </dgm:pt>
    <dgm:pt modelId="{2747D96B-37E1-4E4B-9824-38606F0A4918}">
      <dgm:prSet custT="1"/>
      <dgm:spPr/>
      <dgm:t>
        <a:bodyPr/>
        <a:lstStyle/>
        <a:p>
          <a:pPr algn="l"/>
          <a:r>
            <a:rPr lang="en-US" sz="2000" dirty="0" err="1" smtClean="0"/>
            <a:t>Pendaratan</a:t>
          </a:r>
          <a:r>
            <a:rPr lang="en-US" sz="2000" dirty="0" smtClean="0"/>
            <a:t> </a:t>
          </a:r>
          <a:r>
            <a:rPr lang="en-US" sz="2000" dirty="0" err="1" smtClean="0"/>
            <a:t>Jepang</a:t>
          </a:r>
          <a:r>
            <a:rPr lang="en-US" sz="2000" dirty="0" smtClean="0"/>
            <a:t> (1942)</a:t>
          </a:r>
          <a:endParaRPr lang="en-US" sz="2000" dirty="0"/>
        </a:p>
      </dgm:t>
    </dgm:pt>
    <dgm:pt modelId="{BA77AE66-21B6-401C-BBDA-560F2AC5F17F}" type="parTrans" cxnId="{1B1FAB4E-5EAC-4D6B-8059-5AEDA57D0D4B}">
      <dgm:prSet/>
      <dgm:spPr/>
      <dgm:t>
        <a:bodyPr/>
        <a:lstStyle/>
        <a:p>
          <a:endParaRPr lang="en-US"/>
        </a:p>
      </dgm:t>
    </dgm:pt>
    <dgm:pt modelId="{BF7E4794-E7D8-4196-9382-67EFD60FE402}" type="sibTrans" cxnId="{1B1FAB4E-5EAC-4D6B-8059-5AEDA57D0D4B}">
      <dgm:prSet/>
      <dgm:spPr/>
      <dgm:t>
        <a:bodyPr/>
        <a:lstStyle/>
        <a:p>
          <a:endParaRPr lang="en-US"/>
        </a:p>
      </dgm:t>
    </dgm:pt>
    <dgm:pt modelId="{E6910E63-D2AF-47DE-B982-6063F3D26E93}">
      <dgm:prSet phldrT="[Text]" custT="1"/>
      <dgm:spPr/>
      <dgm:t>
        <a:bodyPr/>
        <a:lstStyle/>
        <a:p>
          <a:r>
            <a:rPr lang="en-US" sz="1300" dirty="0" err="1" smtClean="0"/>
            <a:t>Pendaratan</a:t>
          </a:r>
          <a:r>
            <a:rPr lang="en-US" sz="1300" dirty="0" smtClean="0"/>
            <a:t> </a:t>
          </a:r>
          <a:r>
            <a:rPr lang="en-US" sz="1300" dirty="0" err="1" smtClean="0"/>
            <a:t>Portugis</a:t>
          </a:r>
          <a:r>
            <a:rPr lang="en-US" sz="1300" dirty="0" smtClean="0"/>
            <a:t> (1511) </a:t>
          </a:r>
          <a:endParaRPr lang="en-US" sz="1300" dirty="0"/>
        </a:p>
      </dgm:t>
    </dgm:pt>
    <dgm:pt modelId="{F71A354C-B3F1-4CDB-B5D8-B6197EE116C1}" type="sibTrans" cxnId="{17227B88-4ACF-4EF8-9524-A6DB9AD2E0A3}">
      <dgm:prSet/>
      <dgm:spPr/>
      <dgm:t>
        <a:bodyPr/>
        <a:lstStyle/>
        <a:p>
          <a:endParaRPr lang="en-US"/>
        </a:p>
      </dgm:t>
    </dgm:pt>
    <dgm:pt modelId="{A4A7905A-7EBC-4A26-93BC-0EFF5D4F0D55}" type="parTrans" cxnId="{17227B88-4ACF-4EF8-9524-A6DB9AD2E0A3}">
      <dgm:prSet/>
      <dgm:spPr/>
      <dgm:t>
        <a:bodyPr/>
        <a:lstStyle/>
        <a:p>
          <a:endParaRPr lang="en-US"/>
        </a:p>
      </dgm:t>
    </dgm:pt>
    <dgm:pt modelId="{A2AF14A4-7BE3-48DD-9C42-3955B8658D08}" type="pres">
      <dgm:prSet presAssocID="{B065AA5E-1185-421E-BE73-1D9A64B2D470}" presName="arrowDiagram" presStyleCnt="0">
        <dgm:presLayoutVars>
          <dgm:chMax val="5"/>
          <dgm:dir/>
          <dgm:resizeHandles val="exact"/>
        </dgm:presLayoutVars>
      </dgm:prSet>
      <dgm:spPr/>
    </dgm:pt>
    <dgm:pt modelId="{1002F5BF-53C4-4B46-88BE-486C18F7149F}" type="pres">
      <dgm:prSet presAssocID="{B065AA5E-1185-421E-BE73-1D9A64B2D470}" presName="arrow" presStyleLbl="bgShp" presStyleIdx="0" presStyleCnt="1" custLinFactNeighborX="545"/>
      <dgm:spPr/>
      <dgm:t>
        <a:bodyPr/>
        <a:lstStyle/>
        <a:p>
          <a:endParaRPr lang="en-US"/>
        </a:p>
      </dgm:t>
    </dgm:pt>
    <dgm:pt modelId="{D7253206-3A98-4486-8314-09AD5EE37AAD}" type="pres">
      <dgm:prSet presAssocID="{B065AA5E-1185-421E-BE73-1D9A64B2D470}" presName="arrowDiagram5" presStyleCnt="0"/>
      <dgm:spPr/>
    </dgm:pt>
    <dgm:pt modelId="{9402C910-6F44-46F3-88EE-161ABC1E2CFA}" type="pres">
      <dgm:prSet presAssocID="{E6910E63-D2AF-47DE-B982-6063F3D26E93}" presName="bullet5a" presStyleLbl="node1" presStyleIdx="0" presStyleCnt="5" custLinFactNeighborX="-37648" custLinFactNeighborY="53267"/>
      <dgm:spPr>
        <a:solidFill>
          <a:schemeClr val="tx1">
            <a:lumMod val="65000"/>
            <a:lumOff val="35000"/>
          </a:schemeClr>
        </a:solidFill>
      </dgm:spPr>
    </dgm:pt>
    <dgm:pt modelId="{8EA703E8-7FDB-48E6-B5EC-0EE4956B3858}" type="pres">
      <dgm:prSet presAssocID="{E6910E63-D2AF-47DE-B982-6063F3D26E93}" presName="textBox5a" presStyleLbl="revTx" presStyleIdx="0" presStyleCnt="5" custScaleX="267249" custScaleY="26451" custLinFactNeighborY="-96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887D4-DFA4-4109-83EE-6E6831D14A0E}" type="pres">
      <dgm:prSet presAssocID="{8F01A8B3-777F-4790-9DDE-1564A3D973F4}" presName="bullet5b" presStyleLbl="node1" presStyleIdx="1" presStyleCnt="5" custLinFactX="-54458" custLinFactY="34898" custLinFactNeighborX="-100000" custLinFactNeighborY="100000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endParaRPr lang="en-US"/>
        </a:p>
      </dgm:t>
    </dgm:pt>
    <dgm:pt modelId="{0AF5D462-584A-4D89-8F5E-8771FAB4400D}" type="pres">
      <dgm:prSet presAssocID="{8F01A8B3-777F-4790-9DDE-1564A3D973F4}" presName="textBox5b" presStyleLbl="revTx" presStyleIdx="1" presStyleCnt="5" custScaleX="201473" custScaleY="15916" custLinFactNeighborX="-78760" custLinFactNeighborY="-10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49B6CA-F94F-4387-A40C-2D0112236486}" type="pres">
      <dgm:prSet presAssocID="{F696FBFB-90B1-4BAA-9A36-0F9E421D0E94}" presName="bullet5c" presStyleLbl="node1" presStyleIdx="2" presStyleCnt="5" custLinFactX="-98049" custLinFactY="10299" custLinFactNeighborX="-100000" custLinFactNeighborY="100000"/>
      <dgm:spPr>
        <a:solidFill>
          <a:schemeClr val="tx1">
            <a:lumMod val="85000"/>
            <a:lumOff val="15000"/>
          </a:schemeClr>
        </a:solidFill>
      </dgm:spPr>
    </dgm:pt>
    <dgm:pt modelId="{ACD89760-A692-490A-8379-F8B439B19F4F}" type="pres">
      <dgm:prSet presAssocID="{F696FBFB-90B1-4BAA-9A36-0F9E421D0E94}" presName="textBox5c" presStyleLbl="revTx" presStyleIdx="2" presStyleCnt="5" custScaleX="198939" custScaleY="13350" custLinFactX="-17385" custLinFactNeighborX="-100000" custLinFactNeighborY="-19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94A4E-B105-4D09-8DFF-714F0A2361DE}" type="pres">
      <dgm:prSet presAssocID="{57D523F1-02A1-4CBD-81E1-02683FC3D989}" presName="bullet5d" presStyleLbl="node1" presStyleIdx="3" presStyleCnt="5" custLinFactX="100000" custLinFactNeighborX="196525" custLinFactNeighborY="-65625"/>
      <dgm:spPr>
        <a:solidFill>
          <a:srgbClr val="FF0000"/>
        </a:solidFill>
      </dgm:spPr>
    </dgm:pt>
    <dgm:pt modelId="{4AE5623A-1BCC-4257-B532-5BE98FDD7742}" type="pres">
      <dgm:prSet presAssocID="{57D523F1-02A1-4CBD-81E1-02683FC3D989}" presName="textBox5d" presStyleLbl="revTx" presStyleIdx="3" presStyleCnt="5" custScaleX="233320" custScaleY="11173" custLinFactX="-60143" custLinFactNeighborX="-100000" custLinFactNeighborY="-30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7574ED-86CB-4ED7-AE1A-D331DCF5260D}" type="pres">
      <dgm:prSet presAssocID="{2747D96B-37E1-4E4B-9824-38606F0A4918}" presName="bullet5e" presStyleLbl="node1" presStyleIdx="4" presStyleCnt="5" custScaleX="70332" custScaleY="70332" custLinFactX="-158451" custLinFactNeighborX="-200000" custLinFactNeighborY="85324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endParaRPr lang="en-US"/>
        </a:p>
      </dgm:t>
    </dgm:pt>
    <dgm:pt modelId="{855DE6FE-5EB3-49B4-B84B-EB7090187EF8}" type="pres">
      <dgm:prSet presAssocID="{2747D96B-37E1-4E4B-9824-38606F0A4918}" presName="textBox5e" presStyleLbl="revTx" presStyleIdx="4" presStyleCnt="5" custScaleX="268669" custScaleY="11600" custLinFactX="-82222" custLinFactNeighborX="-100000" custLinFactNeighborY="-467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F8F5E5-074A-478D-85EF-C5083654D530}" srcId="{B065AA5E-1185-421E-BE73-1D9A64B2D470}" destId="{8F01A8B3-777F-4790-9DDE-1564A3D973F4}" srcOrd="1" destOrd="0" parTransId="{0BB1D09F-77B6-433E-9DFA-B4DE1ED3C340}" sibTransId="{131FA395-9702-4006-B888-EF158FFC06CB}"/>
    <dgm:cxn modelId="{17227B88-4ACF-4EF8-9524-A6DB9AD2E0A3}" srcId="{B065AA5E-1185-421E-BE73-1D9A64B2D470}" destId="{E6910E63-D2AF-47DE-B982-6063F3D26E93}" srcOrd="0" destOrd="0" parTransId="{A4A7905A-7EBC-4A26-93BC-0EFF5D4F0D55}" sibTransId="{F71A354C-B3F1-4CDB-B5D8-B6197EE116C1}"/>
    <dgm:cxn modelId="{CB3739E7-6EA8-437A-AEC7-854A173EB7AD}" type="presOf" srcId="{E6910E63-D2AF-47DE-B982-6063F3D26E93}" destId="{8EA703E8-7FDB-48E6-B5EC-0EE4956B3858}" srcOrd="0" destOrd="0" presId="urn:microsoft.com/office/officeart/2005/8/layout/arrow2"/>
    <dgm:cxn modelId="{D88D5734-5416-469E-94CE-92DA83B5F6A9}" srcId="{B065AA5E-1185-421E-BE73-1D9A64B2D470}" destId="{57D523F1-02A1-4CBD-81E1-02683FC3D989}" srcOrd="3" destOrd="0" parTransId="{527843E1-E22A-4803-B416-1BDBAFB7F606}" sibTransId="{3CEA63B0-B356-485F-910F-BBBB0DF55562}"/>
    <dgm:cxn modelId="{CB79CEF9-D288-43A3-A89B-C109F449A9AA}" srcId="{B065AA5E-1185-421E-BE73-1D9A64B2D470}" destId="{F696FBFB-90B1-4BAA-9A36-0F9E421D0E94}" srcOrd="2" destOrd="0" parTransId="{17D25CA4-C2BF-456A-8A1D-74E4FE7060A1}" sibTransId="{53E5E4FA-82C4-4691-B3EF-DAAD4DA6B02F}"/>
    <dgm:cxn modelId="{59525A01-876C-4B45-9521-1363538CCAD2}" type="presOf" srcId="{2747D96B-37E1-4E4B-9824-38606F0A4918}" destId="{855DE6FE-5EB3-49B4-B84B-EB7090187EF8}" srcOrd="0" destOrd="0" presId="urn:microsoft.com/office/officeart/2005/8/layout/arrow2"/>
    <dgm:cxn modelId="{1B1FAB4E-5EAC-4D6B-8059-5AEDA57D0D4B}" srcId="{B065AA5E-1185-421E-BE73-1D9A64B2D470}" destId="{2747D96B-37E1-4E4B-9824-38606F0A4918}" srcOrd="4" destOrd="0" parTransId="{BA77AE66-21B6-401C-BBDA-560F2AC5F17F}" sibTransId="{BF7E4794-E7D8-4196-9382-67EFD60FE402}"/>
    <dgm:cxn modelId="{76B37C9D-00DA-445A-BB85-82B8FB1092D6}" type="presOf" srcId="{8F01A8B3-777F-4790-9DDE-1564A3D973F4}" destId="{0AF5D462-584A-4D89-8F5E-8771FAB4400D}" srcOrd="0" destOrd="0" presId="urn:microsoft.com/office/officeart/2005/8/layout/arrow2"/>
    <dgm:cxn modelId="{3262DC8D-5F7D-4933-A023-817F71CA2F46}" type="presOf" srcId="{F696FBFB-90B1-4BAA-9A36-0F9E421D0E94}" destId="{ACD89760-A692-490A-8379-F8B439B19F4F}" srcOrd="0" destOrd="0" presId="urn:microsoft.com/office/officeart/2005/8/layout/arrow2"/>
    <dgm:cxn modelId="{E60CCD4F-C462-4740-A048-6C095F107F46}" type="presOf" srcId="{57D523F1-02A1-4CBD-81E1-02683FC3D989}" destId="{4AE5623A-1BCC-4257-B532-5BE98FDD7742}" srcOrd="0" destOrd="0" presId="urn:microsoft.com/office/officeart/2005/8/layout/arrow2"/>
    <dgm:cxn modelId="{83CDCA51-B021-46B9-B8C0-DA80246D36F8}" type="presOf" srcId="{B065AA5E-1185-421E-BE73-1D9A64B2D470}" destId="{A2AF14A4-7BE3-48DD-9C42-3955B8658D08}" srcOrd="0" destOrd="0" presId="urn:microsoft.com/office/officeart/2005/8/layout/arrow2"/>
    <dgm:cxn modelId="{8667F973-902E-47BD-B1D2-4095BC563774}" type="presParOf" srcId="{A2AF14A4-7BE3-48DD-9C42-3955B8658D08}" destId="{1002F5BF-53C4-4B46-88BE-486C18F7149F}" srcOrd="0" destOrd="0" presId="urn:microsoft.com/office/officeart/2005/8/layout/arrow2"/>
    <dgm:cxn modelId="{0619E745-39DA-4130-B393-545F10CA8B3E}" type="presParOf" srcId="{A2AF14A4-7BE3-48DD-9C42-3955B8658D08}" destId="{D7253206-3A98-4486-8314-09AD5EE37AAD}" srcOrd="1" destOrd="0" presId="urn:microsoft.com/office/officeart/2005/8/layout/arrow2"/>
    <dgm:cxn modelId="{012C22CE-9FEE-4514-AB96-042EA29EAFBF}" type="presParOf" srcId="{D7253206-3A98-4486-8314-09AD5EE37AAD}" destId="{9402C910-6F44-46F3-88EE-161ABC1E2CFA}" srcOrd="0" destOrd="0" presId="urn:microsoft.com/office/officeart/2005/8/layout/arrow2"/>
    <dgm:cxn modelId="{39CC773D-7935-43C9-8A80-38DB645583AA}" type="presParOf" srcId="{D7253206-3A98-4486-8314-09AD5EE37AAD}" destId="{8EA703E8-7FDB-48E6-B5EC-0EE4956B3858}" srcOrd="1" destOrd="0" presId="urn:microsoft.com/office/officeart/2005/8/layout/arrow2"/>
    <dgm:cxn modelId="{02EAA746-83CF-490F-A678-3E1C505D6171}" type="presParOf" srcId="{D7253206-3A98-4486-8314-09AD5EE37AAD}" destId="{9FF887D4-DFA4-4109-83EE-6E6831D14A0E}" srcOrd="2" destOrd="0" presId="urn:microsoft.com/office/officeart/2005/8/layout/arrow2"/>
    <dgm:cxn modelId="{DDB5AA31-1259-488D-86C7-87BE3D199AFC}" type="presParOf" srcId="{D7253206-3A98-4486-8314-09AD5EE37AAD}" destId="{0AF5D462-584A-4D89-8F5E-8771FAB4400D}" srcOrd="3" destOrd="0" presId="urn:microsoft.com/office/officeart/2005/8/layout/arrow2"/>
    <dgm:cxn modelId="{C44A3849-E349-46A0-A2FD-928E47787FA0}" type="presParOf" srcId="{D7253206-3A98-4486-8314-09AD5EE37AAD}" destId="{9849B6CA-F94F-4387-A40C-2D0112236486}" srcOrd="4" destOrd="0" presId="urn:microsoft.com/office/officeart/2005/8/layout/arrow2"/>
    <dgm:cxn modelId="{16C14222-5CCE-4776-ADCB-FAA74D6C8B96}" type="presParOf" srcId="{D7253206-3A98-4486-8314-09AD5EE37AAD}" destId="{ACD89760-A692-490A-8379-F8B439B19F4F}" srcOrd="5" destOrd="0" presId="urn:microsoft.com/office/officeart/2005/8/layout/arrow2"/>
    <dgm:cxn modelId="{B6584850-8AA4-492D-8905-CEFB7C6BD78E}" type="presParOf" srcId="{D7253206-3A98-4486-8314-09AD5EE37AAD}" destId="{0E294A4E-B105-4D09-8DFF-714F0A2361DE}" srcOrd="6" destOrd="0" presId="urn:microsoft.com/office/officeart/2005/8/layout/arrow2"/>
    <dgm:cxn modelId="{B876312E-F9CD-4322-A777-3195C313805F}" type="presParOf" srcId="{D7253206-3A98-4486-8314-09AD5EE37AAD}" destId="{4AE5623A-1BCC-4257-B532-5BE98FDD7742}" srcOrd="7" destOrd="0" presId="urn:microsoft.com/office/officeart/2005/8/layout/arrow2"/>
    <dgm:cxn modelId="{708A6E91-1673-4150-8E7E-936FF0EDA3AA}" type="presParOf" srcId="{D7253206-3A98-4486-8314-09AD5EE37AAD}" destId="{C47574ED-86CB-4ED7-AE1A-D331DCF5260D}" srcOrd="8" destOrd="0" presId="urn:microsoft.com/office/officeart/2005/8/layout/arrow2"/>
    <dgm:cxn modelId="{FAE86E65-21FF-4F1A-A606-B91E0624E8F2}" type="presParOf" srcId="{D7253206-3A98-4486-8314-09AD5EE37AAD}" destId="{855DE6FE-5EB3-49B4-B84B-EB7090187EF8}" srcOrd="9" destOrd="0" presId="urn:microsoft.com/office/officeart/2005/8/layout/arrow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DBBC5-905F-41AD-ACCB-72DA9C6F9491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7514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57514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C6714-E211-4050-9B42-958C5298F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FBDD8-34CC-45FD-B34A-4EA466B486E3}" type="datetimeFigureOut">
              <a:rPr lang="id-ID" smtClean="0"/>
              <a:pPr/>
              <a:t>21/11/2019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2700" y="677863"/>
            <a:ext cx="4511675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88354"/>
            <a:ext cx="5661660" cy="4062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7514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7514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2347F-F35A-40C7-9867-369ECF25979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52541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CA04-CF9A-47E6-8ACF-4CE93EC2EC9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8F92-4AC8-447C-94E0-9638F7E64BF1}" type="datetime1">
              <a:rPr lang="id-ID" smtClean="0"/>
              <a:pPr/>
              <a:t>21/11/2019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F41EF-1089-405B-B948-11DD821EFB9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B212-672A-46C1-8B71-89B0CF1FE992}" type="datetime1">
              <a:rPr lang="id-ID" smtClean="0"/>
              <a:pPr/>
              <a:t>21/11/2019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F41EF-1089-405B-B948-11DD821EFB9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ECB7-C357-4F5B-A924-41072D433CC9}" type="datetime1">
              <a:rPr lang="id-ID" smtClean="0"/>
              <a:pPr/>
              <a:t>21/11/2019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F41EF-1089-405B-B948-11DD821EFB9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B345-EE5B-4DF5-863A-C227B8ADF596}" type="datetime1">
              <a:rPr lang="id-ID" smtClean="0"/>
              <a:pPr/>
              <a:t>21/11/2019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F41EF-1089-405B-B948-11DD821EFB9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B8993-CF57-4517-AD2D-A1752567A303}" type="datetime1">
              <a:rPr lang="id-ID" smtClean="0"/>
              <a:pPr/>
              <a:t>21/11/2019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F41EF-1089-405B-B948-11DD821EFB9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6C52-C705-495F-A161-8E6D3DBE55D4}" type="datetime1">
              <a:rPr lang="id-ID" smtClean="0"/>
              <a:pPr/>
              <a:t>21/11/2019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F41EF-1089-405B-B948-11DD821EFB9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D8FB-A35E-4356-B0B1-00F2B01A601A}" type="datetime1">
              <a:rPr lang="id-ID" smtClean="0"/>
              <a:pPr/>
              <a:t>21/11/2019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F41EF-1089-405B-B948-11DD821EFB9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5ECE-A4AB-4365-9555-D1B8A9924EBC}" type="datetime1">
              <a:rPr lang="id-ID" smtClean="0"/>
              <a:pPr/>
              <a:t>21/11/2019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F41EF-1089-405B-B948-11DD821EFB9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015-D689-446A-8DF0-CFC2D09DA155}" type="datetime1">
              <a:rPr lang="id-ID" smtClean="0"/>
              <a:pPr/>
              <a:t>21/11/2019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F41EF-1089-405B-B948-11DD821EFB9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640C-08AB-4D88-BD24-B698DE141C7D}" type="datetime1">
              <a:rPr lang="id-ID" smtClean="0"/>
              <a:pPr/>
              <a:t>21/11/2019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F41EF-1089-405B-B948-11DD821EFB9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A8D5-7519-443B-AC3C-15D955FCC47D}" type="datetime1">
              <a:rPr lang="id-ID" smtClean="0"/>
              <a:pPr/>
              <a:t>21/11/2019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F41EF-1089-405B-B948-11DD821EFB9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59C6A-F14C-414B-B2A7-FE7F00F5FEE8}" type="datetime1">
              <a:rPr lang="id-ID" smtClean="0"/>
              <a:pPr/>
              <a:t>21/11/2019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F41EF-1089-405B-B948-11DD821EFB97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wner\Pictures\foto pilihan\999_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029200" y="5562600"/>
          <a:ext cx="3429000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  <a:cs typeface="Arial" pitchFamily="34" charset="0"/>
                        </a:rPr>
                        <a:t>     </a:t>
                      </a:r>
                      <a:r>
                        <a:rPr lang="en-US" sz="1400" b="0" dirty="0" err="1" smtClean="0">
                          <a:latin typeface="+mn-lt"/>
                          <a:cs typeface="Arial" pitchFamily="34" charset="0"/>
                        </a:rPr>
                        <a:t>Laksda</a:t>
                      </a:r>
                      <a:r>
                        <a:rPr lang="en-US" sz="1400" b="0" baseline="0" dirty="0" smtClean="0">
                          <a:latin typeface="+mn-lt"/>
                          <a:cs typeface="Arial" pitchFamily="34" charset="0"/>
                        </a:rPr>
                        <a:t> TNI (</a:t>
                      </a:r>
                      <a:r>
                        <a:rPr lang="en-US" sz="1400" b="0" baseline="0" dirty="0" err="1" smtClean="0">
                          <a:latin typeface="+mn-lt"/>
                          <a:cs typeface="Arial" pitchFamily="34" charset="0"/>
                        </a:rPr>
                        <a:t>Purn</a:t>
                      </a:r>
                      <a:r>
                        <a:rPr lang="en-US" sz="1400" b="0" baseline="0" dirty="0" smtClean="0">
                          <a:latin typeface="+mn-lt"/>
                          <a:cs typeface="Arial" pitchFamily="34" charset="0"/>
                        </a:rPr>
                        <a:t>.) </a:t>
                      </a:r>
                      <a:r>
                        <a:rPr lang="en-US" sz="1400" b="0" baseline="0" dirty="0" err="1" smtClean="0">
                          <a:latin typeface="+mn-lt"/>
                          <a:cs typeface="Arial" pitchFamily="34" charset="0"/>
                        </a:rPr>
                        <a:t>Untung</a:t>
                      </a:r>
                      <a:r>
                        <a:rPr lang="en-US" sz="1400" b="0" baseline="0" dirty="0" smtClean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400" b="0" baseline="0" dirty="0" err="1" smtClean="0">
                          <a:latin typeface="+mn-lt"/>
                          <a:cs typeface="Arial" pitchFamily="34" charset="0"/>
                        </a:rPr>
                        <a:t>Suropati</a:t>
                      </a:r>
                      <a:r>
                        <a:rPr lang="en-US" sz="1400" b="0" baseline="0" dirty="0" smtClean="0">
                          <a:latin typeface="+mn-lt"/>
                          <a:cs typeface="Arial" pitchFamily="34" charset="0"/>
                        </a:rPr>
                        <a:t>*</a:t>
                      </a:r>
                      <a:endParaRPr lang="en-US" sz="14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n-lt"/>
                        </a:rPr>
                        <a:t>         </a:t>
                      </a:r>
                      <a:r>
                        <a:rPr lang="en-US" sz="1400" dirty="0" smtClean="0">
                          <a:latin typeface="+mn-lt"/>
                          <a:cs typeface="Arial" pitchFamily="34" charset="0"/>
                        </a:rPr>
                        <a:t>untungsuropati@ymail.com</a:t>
                      </a:r>
                      <a:endParaRPr 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13"/>
          <p:cNvGrpSpPr/>
          <p:nvPr/>
        </p:nvGrpSpPr>
        <p:grpSpPr>
          <a:xfrm>
            <a:off x="1486518" y="3786191"/>
            <a:ext cx="6184612" cy="571503"/>
            <a:chOff x="2216594" y="3786191"/>
            <a:chExt cx="5757111" cy="571503"/>
          </a:xfrm>
          <a:solidFill>
            <a:schemeClr val="accent1">
              <a:alpha val="50000"/>
            </a:schemeClr>
          </a:solidFill>
        </p:grpSpPr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2216594" y="3786191"/>
              <a:ext cx="5757111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i="1" dirty="0" err="1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Calibri" pitchFamily="34" charset="0"/>
                </a:rPr>
                <a:t>Ceramah</a:t>
              </a:r>
              <a:r>
                <a:rPr lang="en-US" i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Calibri" pitchFamily="34" charset="0"/>
                </a:rPr>
                <a:t> </a:t>
              </a:r>
              <a:r>
                <a:rPr lang="en-US" i="1" dirty="0" err="1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Calibri" pitchFamily="34" charset="0"/>
                </a:rPr>
                <a:t>Kebangsaan</a:t>
              </a:r>
              <a:r>
                <a:rPr lang="en-US" i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Calibri" pitchFamily="34" charset="0"/>
                </a:rPr>
                <a:t> </a:t>
              </a:r>
              <a:r>
                <a:rPr lang="en-US" i="1" dirty="0" err="1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Calibri" pitchFamily="34" charset="0"/>
                </a:rPr>
                <a:t>Diklat</a:t>
              </a:r>
              <a:r>
                <a:rPr lang="en-US" i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Calibri" pitchFamily="34" charset="0"/>
                </a:rPr>
                <a:t> </a:t>
              </a:r>
              <a:r>
                <a:rPr lang="en-US" i="1" dirty="0" err="1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Calibri" pitchFamily="34" charset="0"/>
                </a:rPr>
                <a:t>Komunikator</a:t>
              </a:r>
              <a:r>
                <a:rPr lang="en-US" i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Calibri" pitchFamily="34" charset="0"/>
                </a:rPr>
                <a:t> JSN ‘45 </a:t>
              </a:r>
              <a:r>
                <a:rPr lang="en-US" i="1" dirty="0" err="1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Calibri" pitchFamily="34" charset="0"/>
                </a:rPr>
                <a:t>dan</a:t>
              </a:r>
              <a:r>
                <a:rPr lang="en-US" i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Calibri" pitchFamily="34" charset="0"/>
                </a:rPr>
                <a:t> </a:t>
              </a:r>
              <a:r>
                <a:rPr lang="en-US" i="1" dirty="0" err="1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Calibri" pitchFamily="34" charset="0"/>
                </a:rPr>
                <a:t>Wasbang</a:t>
              </a:r>
              <a:endParaRPr kumimoji="0" lang="en-US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Calibri" pitchFamily="34" charset="0"/>
              </a:endParaRPr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3263341" y="4071942"/>
              <a:ext cx="3649660" cy="2857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i="1" dirty="0" err="1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Calibri" pitchFamily="34" charset="0"/>
                </a:rPr>
                <a:t>Tretes</a:t>
              </a:r>
              <a:r>
                <a:rPr lang="en-US" i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Calibri" pitchFamily="34" charset="0"/>
                </a:rPr>
                <a:t>, </a:t>
              </a:r>
              <a:r>
                <a:rPr lang="en-US" i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Calibri" pitchFamily="34" charset="0"/>
                </a:rPr>
                <a:t>23</a:t>
              </a:r>
              <a:r>
                <a:rPr lang="en-US" i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Calibri" pitchFamily="34" charset="0"/>
                </a:rPr>
                <a:t> </a:t>
              </a:r>
              <a:r>
                <a:rPr lang="en-US" i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Calibri" pitchFamily="34" charset="0"/>
                </a:rPr>
                <a:t>November  2</a:t>
              </a:r>
              <a:r>
                <a:rPr kumimoji="0" lang="en-US" i="1" u="none" strike="noStrike" cap="none" normalizeH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Calibri" pitchFamily="34" charset="0"/>
                </a:rPr>
                <a:t>019</a:t>
              </a:r>
              <a:endParaRPr kumimoji="0" lang="en-US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Calibri" pitchFamily="34" charset="0"/>
              </a:endParaRP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594831" y="785794"/>
            <a:ext cx="554916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itchFamily="66" charset="0"/>
              <a:cs typeface="Arial" pitchFamily="34" charset="0"/>
            </a:endParaRP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357158" y="6000768"/>
            <a:ext cx="1785950" cy="215444"/>
          </a:xfrm>
          <a:prstGeom prst="rect">
            <a:avLst/>
          </a:prstGeom>
          <a:solidFill>
            <a:schemeClr val="tx2">
              <a:lumMod val="50000"/>
              <a:alpha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Calibri" pitchFamily="34" charset="0"/>
              </a:rPr>
              <a:t>* Chairman of IDSR</a:t>
            </a:r>
            <a:endParaRPr kumimoji="0" lang="en-US" sz="140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40378" y="1000108"/>
            <a:ext cx="7487342" cy="100013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501090" y="6215082"/>
            <a:ext cx="428628" cy="42862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28386" y="6242378"/>
            <a:ext cx="381000" cy="365125"/>
          </a:xfrm>
        </p:spPr>
        <p:txBody>
          <a:bodyPr/>
          <a:lstStyle/>
          <a:p>
            <a:pPr algn="ctr"/>
            <a:fld id="{E7CDACCD-EC91-4A4A-889A-A58A5BFE7F99}" type="slidenum">
              <a:rPr lang="en-US" sz="140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pPr algn="ctr"/>
              <a:t>1</a:t>
            </a:fld>
            <a:endParaRPr lang="en-US" sz="14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33366" y="371460"/>
            <a:ext cx="1066800" cy="914400"/>
            <a:chOff x="-1308450" y="1443030"/>
            <a:chExt cx="1066800" cy="914400"/>
          </a:xfrm>
        </p:grpSpPr>
        <p:sp>
          <p:nvSpPr>
            <p:cNvPr id="42" name="Rounded Rectangle 41"/>
            <p:cNvSpPr/>
            <p:nvPr/>
          </p:nvSpPr>
          <p:spPr>
            <a:xfrm>
              <a:off x="-1308450" y="1443030"/>
              <a:ext cx="1066800" cy="914400"/>
            </a:xfrm>
            <a:prstGeom prst="roundRect">
              <a:avLst/>
            </a:prstGeom>
            <a:solidFill>
              <a:srgbClr val="FF0000"/>
            </a:solidFill>
            <a:ln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2" descr="C:\Users\Owner\Desktop\LOGO IDSR FINA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1170336" y="1514553"/>
              <a:ext cx="771080" cy="771439"/>
            </a:xfrm>
            <a:prstGeom prst="rect">
              <a:avLst/>
            </a:prstGeom>
            <a:noFill/>
          </p:spPr>
        </p:pic>
      </p:grpSp>
      <p:grpSp>
        <p:nvGrpSpPr>
          <p:cNvPr id="30" name="Group 29"/>
          <p:cNvGrpSpPr/>
          <p:nvPr/>
        </p:nvGrpSpPr>
        <p:grpSpPr>
          <a:xfrm>
            <a:off x="969606" y="928670"/>
            <a:ext cx="7215238" cy="1071570"/>
            <a:chOff x="1214414" y="928670"/>
            <a:chExt cx="7215238" cy="1071570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>
              <a:off x="1714480" y="928670"/>
              <a:ext cx="6500858" cy="68388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u="none" strike="noStrike" kern="1200" normalizeH="0" baseline="0" noProof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Arial Narrow" pitchFamily="34" charset="0"/>
                  <a:ea typeface="+mj-ea"/>
                  <a:cs typeface="+mj-cs"/>
                </a:rPr>
                <a:t>TRILOGI GEOPOLITIK INDONESIA ABAD XXI</a:t>
              </a:r>
              <a:endParaRPr kumimoji="0" lang="en-US" sz="2600" b="1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endParaRPr>
            </a:p>
          </p:txBody>
        </p:sp>
        <p:sp>
          <p:nvSpPr>
            <p:cNvPr id="27" name="Title 1"/>
            <p:cNvSpPr txBox="1">
              <a:spLocks/>
            </p:cNvSpPr>
            <p:nvPr/>
          </p:nvSpPr>
          <p:spPr>
            <a:xfrm>
              <a:off x="1214414" y="1316354"/>
              <a:ext cx="7215238" cy="68388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i="1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Freestyle Script" pitchFamily="66" charset="0"/>
                  <a:ea typeface="+mj-ea"/>
                  <a:cs typeface="+mj-cs"/>
                </a:rPr>
                <a:t>Memetik</a:t>
              </a:r>
              <a:r>
                <a:rPr lang="en-US" sz="3600" i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Freestyle Script" pitchFamily="66" charset="0"/>
                  <a:ea typeface="+mj-ea"/>
                  <a:cs typeface="+mj-cs"/>
                </a:rPr>
                <a:t> </a:t>
              </a:r>
              <a:r>
                <a:rPr lang="en-US" sz="3600" i="1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Freestyle Script" pitchFamily="66" charset="0"/>
                  <a:ea typeface="+mj-ea"/>
                  <a:cs typeface="+mj-cs"/>
                </a:rPr>
                <a:t>pelajaran</a:t>
              </a:r>
              <a:r>
                <a:rPr lang="en-US" sz="3600" i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Freestyle Script" pitchFamily="66" charset="0"/>
                  <a:ea typeface="+mj-ea"/>
                  <a:cs typeface="+mj-cs"/>
                </a:rPr>
                <a:t> </a:t>
              </a:r>
              <a:r>
                <a:rPr lang="en-US" sz="3600" i="1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Freestyle Script" pitchFamily="66" charset="0"/>
                  <a:ea typeface="+mj-ea"/>
                  <a:cs typeface="+mj-cs"/>
                </a:rPr>
                <a:t>masa</a:t>
              </a:r>
              <a:r>
                <a:rPr lang="en-US" sz="3600" i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Freestyle Script" pitchFamily="66" charset="0"/>
                  <a:ea typeface="+mj-ea"/>
                  <a:cs typeface="+mj-cs"/>
                </a:rPr>
                <a:t> </a:t>
              </a:r>
              <a:r>
                <a:rPr lang="en-US" sz="3600" i="1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Freestyle Script" pitchFamily="66" charset="0"/>
                  <a:ea typeface="+mj-ea"/>
                  <a:cs typeface="+mj-cs"/>
                </a:rPr>
                <a:t>lalu</a:t>
              </a:r>
              <a:r>
                <a:rPr lang="en-US" sz="3600" i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Freestyle Script" pitchFamily="66" charset="0"/>
                  <a:ea typeface="+mj-ea"/>
                  <a:cs typeface="+mj-cs"/>
                </a:rPr>
                <a:t> </a:t>
              </a:r>
              <a:r>
                <a:rPr lang="en-US" sz="3600" i="1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Freestyle Script" pitchFamily="66" charset="0"/>
                  <a:ea typeface="+mj-ea"/>
                  <a:cs typeface="+mj-cs"/>
                </a:rPr>
                <a:t>meraih</a:t>
              </a:r>
              <a:r>
                <a:rPr lang="en-US" sz="3600" i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Freestyle Script" pitchFamily="66" charset="0"/>
                  <a:ea typeface="+mj-ea"/>
                  <a:cs typeface="+mj-cs"/>
                </a:rPr>
                <a:t> </a:t>
              </a:r>
              <a:r>
                <a:rPr lang="en-US" sz="3600" i="1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Freestyle Script" pitchFamily="66" charset="0"/>
                  <a:ea typeface="+mj-ea"/>
                  <a:cs typeface="+mj-cs"/>
                </a:rPr>
                <a:t>harapan</a:t>
              </a:r>
              <a:r>
                <a:rPr lang="en-US" sz="3600" i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Freestyle Script" pitchFamily="66" charset="0"/>
                  <a:ea typeface="+mj-ea"/>
                  <a:cs typeface="+mj-cs"/>
                </a:rPr>
                <a:t> </a:t>
              </a:r>
              <a:r>
                <a:rPr lang="en-US" sz="3600" i="1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Freestyle Script" pitchFamily="66" charset="0"/>
                  <a:ea typeface="+mj-ea"/>
                  <a:cs typeface="+mj-cs"/>
                </a:rPr>
                <a:t>masa</a:t>
              </a:r>
              <a:r>
                <a:rPr lang="en-US" sz="3600" i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Freestyle Script" pitchFamily="66" charset="0"/>
                  <a:ea typeface="+mj-ea"/>
                  <a:cs typeface="+mj-cs"/>
                </a:rPr>
                <a:t> </a:t>
              </a:r>
              <a:r>
                <a:rPr lang="en-US" sz="3600" i="1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Freestyle Script" pitchFamily="66" charset="0"/>
                  <a:ea typeface="+mj-ea"/>
                  <a:cs typeface="+mj-cs"/>
                </a:rPr>
                <a:t>depan</a:t>
              </a:r>
              <a:endParaRPr kumimoji="0" lang="en-US" sz="3600" i="1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Freestyle Script" pitchFamily="66" charset="0"/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2" grpId="0" animBg="1"/>
      <p:bldP spid="23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8501090" y="6215082"/>
            <a:ext cx="428628" cy="428628"/>
          </a:xfrm>
          <a:prstGeom prst="ellipse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asil gambar untuk map of china 21st century maritime silk r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278504" cy="48006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8750" y="6242378"/>
            <a:ext cx="471462" cy="365125"/>
          </a:xfrm>
        </p:spPr>
        <p:txBody>
          <a:bodyPr/>
          <a:lstStyle/>
          <a:p>
            <a:pPr algn="ctr"/>
            <a:fld id="{E7CDACCD-EC91-4A4A-889A-A58A5BFE7F99}" type="slidenum">
              <a:rPr lang="en-US" sz="140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ctr"/>
              <a:t>10</a:t>
            </a:fld>
            <a:endParaRPr lang="en-US" sz="14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12944" y="5316882"/>
            <a:ext cx="4286248" cy="6838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estyle Script" pitchFamily="66" charset="0"/>
                <a:ea typeface="+mj-ea"/>
                <a:cs typeface="+mj-cs"/>
              </a:rPr>
              <a:t>Sekian</a:t>
            </a:r>
            <a:r>
              <a:rPr lang="en-US" sz="4000" b="1" i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estyle Script" pitchFamily="66" charset="0"/>
                <a:ea typeface="+mj-ea"/>
                <a:cs typeface="+mj-cs"/>
              </a:rPr>
              <a:t> </a:t>
            </a:r>
            <a:r>
              <a:rPr lang="en-US" sz="4000" b="1" i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estyle Script" pitchFamily="66" charset="0"/>
                <a:ea typeface="+mj-ea"/>
                <a:cs typeface="+mj-cs"/>
              </a:rPr>
              <a:t>dan</a:t>
            </a:r>
            <a:r>
              <a:rPr lang="en-US" sz="4000" b="1" i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estyle Script" pitchFamily="66" charset="0"/>
                <a:ea typeface="+mj-ea"/>
                <a:cs typeface="+mj-cs"/>
              </a:rPr>
              <a:t> </a:t>
            </a:r>
            <a:r>
              <a:rPr lang="en-US" sz="4000" b="1" i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estyle Script" pitchFamily="66" charset="0"/>
                <a:ea typeface="+mj-ea"/>
                <a:cs typeface="+mj-cs"/>
              </a:rPr>
              <a:t>terima</a:t>
            </a:r>
            <a:r>
              <a:rPr lang="en-US" sz="4000" b="1" i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estyle Script" pitchFamily="66" charset="0"/>
                <a:ea typeface="+mj-ea"/>
                <a:cs typeface="+mj-cs"/>
              </a:rPr>
              <a:t> </a:t>
            </a:r>
            <a:r>
              <a:rPr lang="en-US" sz="4000" b="1" i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estyle Script" pitchFamily="66" charset="0"/>
                <a:ea typeface="+mj-ea"/>
                <a:cs typeface="+mj-cs"/>
              </a:rPr>
              <a:t>kasih</a:t>
            </a:r>
            <a:r>
              <a:rPr lang="en-US" sz="4000" b="1" i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estyle Script" pitchFamily="66" charset="0"/>
                <a:ea typeface="+mj-ea"/>
                <a:cs typeface="+mj-cs"/>
              </a:rPr>
              <a:t>…</a:t>
            </a:r>
            <a:endParaRPr kumimoji="0" lang="en-US" sz="4000" b="1" i="1" u="none" strike="noStrike" kern="1200" normalizeH="0" baseline="0" noProof="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Freestyle Script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329994" y="1156255"/>
            <a:ext cx="6500858" cy="364333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2000232" y="1584883"/>
          <a:ext cx="4786346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Oval 9"/>
          <p:cNvSpPr/>
          <p:nvPr/>
        </p:nvSpPr>
        <p:spPr>
          <a:xfrm>
            <a:off x="8501090" y="6215082"/>
            <a:ext cx="428628" cy="428628"/>
          </a:xfrm>
          <a:prstGeom prst="ellipse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4738" y="6240770"/>
            <a:ext cx="328586" cy="365125"/>
          </a:xfrm>
        </p:spPr>
        <p:txBody>
          <a:bodyPr/>
          <a:lstStyle/>
          <a:p>
            <a:fld id="{B5BF41EF-1089-405B-B948-11DD821EFB97}" type="slidenum">
              <a:rPr lang="id-ID" sz="1400" smtClean="0">
                <a:solidFill>
                  <a:schemeClr val="bg1"/>
                </a:solidFill>
                <a:latin typeface="Arial Narrow" pitchFamily="34" charset="0"/>
              </a:rPr>
              <a:pPr/>
              <a:t>2</a:t>
            </a:fld>
            <a:endParaRPr lang="id-ID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9994" y="4929198"/>
            <a:ext cx="7028220" cy="118494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err="1" smtClean="0">
                <a:latin typeface="Arial Narrow" pitchFamily="34" charset="0"/>
              </a:rPr>
              <a:t>Premis</a:t>
            </a:r>
            <a:r>
              <a:rPr lang="en-US" b="1" dirty="0" smtClean="0">
                <a:latin typeface="Arial Narrow" pitchFamily="34" charset="0"/>
              </a:rPr>
              <a:t> minor:</a:t>
            </a:r>
          </a:p>
          <a:p>
            <a:r>
              <a:rPr lang="en-US" sz="1600" dirty="0" smtClean="0">
                <a:latin typeface="Arial Narrow" pitchFamily="34" charset="0"/>
              </a:rPr>
              <a:t>1. </a:t>
            </a:r>
            <a:r>
              <a:rPr lang="en-US" sz="1600" dirty="0" err="1" smtClean="0">
                <a:latin typeface="Arial Narrow" pitchFamily="34" charset="0"/>
              </a:rPr>
              <a:t>Luasnya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wilayah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dan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besarnya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pengaruh</a:t>
            </a:r>
            <a:r>
              <a:rPr lang="en-US" sz="1600" dirty="0" smtClean="0">
                <a:latin typeface="Arial Narrow" pitchFamily="34" charset="0"/>
              </a:rPr>
              <a:t>.</a:t>
            </a:r>
          </a:p>
          <a:p>
            <a:r>
              <a:rPr lang="en-US" sz="1600" dirty="0" smtClean="0">
                <a:latin typeface="Arial Narrow" pitchFamily="34" charset="0"/>
              </a:rPr>
              <a:t>2. </a:t>
            </a:r>
            <a:r>
              <a:rPr lang="en-US" sz="1600" dirty="0" err="1" smtClean="0">
                <a:latin typeface="Arial Narrow" pitchFamily="34" charset="0"/>
              </a:rPr>
              <a:t>Genealogi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bangsa</a:t>
            </a:r>
            <a:r>
              <a:rPr lang="en-US" sz="1600" dirty="0" smtClean="0">
                <a:latin typeface="Arial Narrow" pitchFamily="34" charset="0"/>
              </a:rPr>
              <a:t> Indonesia </a:t>
            </a:r>
            <a:r>
              <a:rPr lang="en-US" sz="1600" dirty="0" err="1" smtClean="0">
                <a:latin typeface="Arial Narrow" pitchFamily="34" charset="0"/>
              </a:rPr>
              <a:t>sebagai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penerus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dan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pewaris</a:t>
            </a:r>
            <a:r>
              <a:rPr lang="en-US" sz="1600" dirty="0" smtClean="0">
                <a:latin typeface="Arial Narrow" pitchFamily="34" charset="0"/>
              </a:rPr>
              <a:t> DNA </a:t>
            </a:r>
            <a:r>
              <a:rPr lang="en-US" sz="1600" dirty="0" err="1" smtClean="0">
                <a:latin typeface="Arial Narrow" pitchFamily="34" charset="0"/>
              </a:rPr>
              <a:t>Sriwijaya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dan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Majapahit</a:t>
            </a:r>
            <a:r>
              <a:rPr lang="en-US" sz="1600" dirty="0" smtClean="0">
                <a:latin typeface="Arial Narrow" pitchFamily="34" charset="0"/>
              </a:rPr>
              <a:t>.</a:t>
            </a:r>
          </a:p>
          <a:p>
            <a:r>
              <a:rPr lang="en-US" sz="1600" dirty="0" smtClean="0">
                <a:latin typeface="Arial Narrow" pitchFamily="34" charset="0"/>
              </a:rPr>
              <a:t>3. </a:t>
            </a:r>
            <a:r>
              <a:rPr lang="en-US" sz="1600" dirty="0" err="1" smtClean="0">
                <a:latin typeface="Arial Narrow" pitchFamily="34" charset="0"/>
              </a:rPr>
              <a:t>Historiografi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bangsa</a:t>
            </a:r>
            <a:r>
              <a:rPr lang="en-US" sz="1600" dirty="0" smtClean="0">
                <a:latin typeface="Arial Narrow" pitchFamily="34" charset="0"/>
              </a:rPr>
              <a:t> Indonesia </a:t>
            </a:r>
            <a:r>
              <a:rPr lang="en-US" sz="1600" dirty="0" err="1" smtClean="0">
                <a:latin typeface="Arial Narrow" pitchFamily="34" charset="0"/>
              </a:rPr>
              <a:t>selaku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pewaris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tradisi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Majapahit</a:t>
            </a:r>
            <a:r>
              <a:rPr lang="en-US" sz="1600" dirty="0" smtClean="0">
                <a:latin typeface="Arial Narrow" pitchFamily="34" charset="0"/>
              </a:rPr>
              <a:t>.   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1857356" y="540986"/>
            <a:ext cx="6215106" cy="6838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u="none" strike="noStrike" kern="1200" normalizeH="0" baseline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PENYATUAN NUSANTARA</a:t>
            </a:r>
            <a:endParaRPr kumimoji="0" lang="en-US" sz="2600" b="1" u="none" strike="noStrike" kern="1200" normalizeH="0" baseline="0" noProof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2527594" y="626072"/>
            <a:ext cx="3143272" cy="31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itle 1"/>
          <p:cNvSpPr txBox="1">
            <a:spLocks/>
          </p:cNvSpPr>
          <p:nvPr/>
        </p:nvSpPr>
        <p:spPr>
          <a:xfrm>
            <a:off x="1456024" y="142852"/>
            <a:ext cx="3929090" cy="6838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estyle Script" pitchFamily="66" charset="0"/>
                <a:ea typeface="+mj-ea"/>
                <a:cs typeface="+mj-cs"/>
              </a:rPr>
              <a:t>Periodesasi</a:t>
            </a:r>
            <a:r>
              <a:rPr lang="en-US" sz="38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estyle Script" pitchFamily="66" charset="0"/>
                <a:ea typeface="+mj-ea"/>
                <a:cs typeface="+mj-cs"/>
              </a:rPr>
              <a:t> </a:t>
            </a:r>
            <a:r>
              <a:rPr lang="en-US" sz="3800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estyle Script" pitchFamily="66" charset="0"/>
                <a:ea typeface="+mj-ea"/>
                <a:cs typeface="+mj-cs"/>
              </a:rPr>
              <a:t>sejarah</a:t>
            </a:r>
            <a:endParaRPr kumimoji="0" lang="en-US" sz="3800" b="1" i="1" u="none" strike="noStrike" kern="120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Freestyle Script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Graphic spid="9" grpId="0">
        <p:bldAsOne/>
      </p:bldGraphic>
      <p:bldP spid="10" grpId="0" animBg="1"/>
      <p:bldP spid="11" grpId="0"/>
      <p:bldP spid="42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8493816" y="6245576"/>
            <a:ext cx="428628" cy="428628"/>
          </a:xfrm>
          <a:prstGeom prst="ellipse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pic>
        <p:nvPicPr>
          <p:cNvPr id="68620" name="Picture 12" descr="Image result for teks sumpah pemuda"/>
          <p:cNvPicPr>
            <a:picLocks noChangeAspect="1" noChangeArrowheads="1"/>
          </p:cNvPicPr>
          <p:nvPr/>
        </p:nvPicPr>
        <p:blipFill>
          <a:blip r:embed="rId2"/>
          <a:srcRect l="3000" t="8065" r="4000"/>
          <a:stretch>
            <a:fillRect/>
          </a:stretch>
        </p:blipFill>
        <p:spPr bwMode="auto">
          <a:xfrm rot="20859027">
            <a:off x="-19109" y="716186"/>
            <a:ext cx="2910469" cy="21405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24310" y="6281783"/>
            <a:ext cx="419056" cy="365125"/>
          </a:xfrm>
        </p:spPr>
        <p:txBody>
          <a:bodyPr/>
          <a:lstStyle/>
          <a:p>
            <a:pPr algn="ctr"/>
            <a:fld id="{B5BF41EF-1089-405B-B948-11DD821EFB97}" type="slidenum">
              <a:rPr lang="id-ID" sz="1400" smtClean="0">
                <a:solidFill>
                  <a:schemeClr val="bg1"/>
                </a:solidFill>
                <a:latin typeface="Arial Narrow" pitchFamily="34" charset="0"/>
              </a:rPr>
              <a:pPr algn="ctr"/>
              <a:t>3</a:t>
            </a:fld>
            <a:endParaRPr lang="id-ID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 rot="20893905">
            <a:off x="1850350" y="1209254"/>
            <a:ext cx="7358082" cy="2928934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 rot="20893905">
            <a:off x="1977917" y="1347329"/>
            <a:ext cx="7043758" cy="2677393"/>
          </a:xfrm>
          <a:solidFill>
            <a:schemeClr val="bg1"/>
          </a:solidFill>
          <a:ln w="6350">
            <a:noFill/>
          </a:ln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Arial Narrow" pitchFamily="34" charset="0"/>
              </a:rPr>
              <a:t>Di </a:t>
            </a:r>
            <a:r>
              <a:rPr lang="en-US" sz="2000" dirty="0" err="1" smtClean="0">
                <a:latin typeface="Arial Narrow" pitchFamily="34" charset="0"/>
              </a:rPr>
              <a:t>sinilah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tonggak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pergerakan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sekaligus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penegasan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cita-cita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kemerdekaan</a:t>
            </a:r>
            <a:r>
              <a:rPr lang="en-US" sz="2000" dirty="0" smtClean="0">
                <a:latin typeface="Arial Narrow" pitchFamily="34" charset="0"/>
              </a:rPr>
              <a:t> Indonesia </a:t>
            </a:r>
            <a:r>
              <a:rPr lang="en-US" sz="2000" dirty="0" err="1" smtClean="0">
                <a:latin typeface="Arial Narrow" pitchFamily="34" charset="0"/>
              </a:rPr>
              <a:t>dipancangkan</a:t>
            </a:r>
            <a:r>
              <a:rPr lang="en-US" sz="2000" dirty="0" smtClean="0">
                <a:latin typeface="Arial Narrow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err="1" smtClean="0">
                <a:latin typeface="Arial Narrow" pitchFamily="34" charset="0"/>
              </a:rPr>
              <a:t>Peran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</a:rPr>
              <a:t>Muhammad </a:t>
            </a:r>
            <a:r>
              <a:rPr lang="en-US" sz="2000" dirty="0" err="1" smtClean="0">
                <a:latin typeface="Arial Narrow" pitchFamily="34" charset="0"/>
              </a:rPr>
              <a:t>Yamin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dan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semangat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persatuan</a:t>
            </a:r>
            <a:r>
              <a:rPr lang="en-US" sz="2000" dirty="0" smtClean="0">
                <a:latin typeface="Arial Narrow" pitchFamily="34" charset="0"/>
              </a:rPr>
              <a:t> yang </a:t>
            </a:r>
            <a:r>
              <a:rPr lang="en-US" sz="2000" dirty="0" err="1" smtClean="0">
                <a:latin typeface="Arial Narrow" pitchFamily="34" charset="0"/>
              </a:rPr>
              <a:t>diusung</a:t>
            </a:r>
            <a:r>
              <a:rPr lang="en-US" sz="2000" dirty="0" smtClean="0">
                <a:latin typeface="Arial Narrow" pitchFamily="34" charset="0"/>
              </a:rPr>
              <a:t>, </a:t>
            </a:r>
            <a:r>
              <a:rPr lang="en-US" sz="2000" dirty="0" err="1" smtClean="0">
                <a:latin typeface="Arial Narrow" pitchFamily="34" charset="0"/>
              </a:rPr>
              <a:t>mengingatkan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kita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pada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Sumpah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Palapa</a:t>
            </a:r>
            <a:r>
              <a:rPr lang="en-US" sz="2000" dirty="0" smtClean="0">
                <a:latin typeface="Arial Narrow" pitchFamily="34" charset="0"/>
              </a:rPr>
              <a:t> (Gajah </a:t>
            </a:r>
            <a:r>
              <a:rPr lang="en-US" sz="2000" dirty="0" err="1" smtClean="0">
                <a:latin typeface="Arial Narrow" pitchFamily="34" charset="0"/>
              </a:rPr>
              <a:t>Mada</a:t>
            </a:r>
            <a:r>
              <a:rPr lang="en-US" sz="2000" dirty="0" smtClean="0">
                <a:latin typeface="Arial Narrow" pitchFamily="34" charset="0"/>
              </a:rPr>
              <a:t>) </a:t>
            </a:r>
            <a:r>
              <a:rPr lang="en-US" sz="2000" dirty="0" err="1" smtClean="0">
                <a:latin typeface="Arial Narrow" pitchFamily="34" charset="0"/>
              </a:rPr>
              <a:t>dan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doktrin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Cakrawala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Mandala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Dwipantara</a:t>
            </a:r>
            <a:r>
              <a:rPr lang="en-US" sz="2000" dirty="0" smtClean="0">
                <a:latin typeface="Arial Narrow" pitchFamily="34" charset="0"/>
              </a:rPr>
              <a:t> (</a:t>
            </a:r>
            <a:r>
              <a:rPr lang="en-US" sz="2000" dirty="0" err="1" smtClean="0">
                <a:latin typeface="Arial Narrow" pitchFamily="34" charset="0"/>
              </a:rPr>
              <a:t>Kertanegara</a:t>
            </a:r>
            <a:r>
              <a:rPr lang="en-US" sz="2000" dirty="0" smtClean="0">
                <a:latin typeface="Arial Narrow" pitchFamily="34" charset="0"/>
              </a:rPr>
              <a:t>).</a:t>
            </a:r>
            <a:endParaRPr lang="en-US" sz="2000" dirty="0" smtClean="0">
              <a:latin typeface="Arial Narrow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Arial Narrow" pitchFamily="34" charset="0"/>
              </a:rPr>
              <a:t>5 </a:t>
            </a:r>
            <a:r>
              <a:rPr lang="en-US" sz="2000" dirty="0" err="1" smtClean="0">
                <a:latin typeface="Arial Narrow" pitchFamily="34" charset="0"/>
              </a:rPr>
              <a:t>orang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etnis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Tionghoa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berperan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aktif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dalam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peristiwa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bersejarah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tsb</a:t>
            </a:r>
            <a:r>
              <a:rPr lang="en-US" sz="2000" dirty="0" smtClean="0">
                <a:latin typeface="Arial Narrow" pitchFamily="34" charset="0"/>
              </a:rPr>
              <a:t>., </a:t>
            </a:r>
            <a:r>
              <a:rPr lang="en-US" sz="2000" dirty="0" err="1" smtClean="0">
                <a:latin typeface="Arial Narrow" pitchFamily="34" charset="0"/>
              </a:rPr>
              <a:t>yaitu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 Narrow" pitchFamily="34" charset="0"/>
              </a:rPr>
              <a:t>Kwee</a:t>
            </a:r>
            <a:r>
              <a:rPr lang="en-US" sz="20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 Narrow" pitchFamily="34" charset="0"/>
              </a:rPr>
              <a:t>Thiam</a:t>
            </a:r>
            <a:r>
              <a:rPr lang="en-US" sz="2000" dirty="0" smtClean="0">
                <a:solidFill>
                  <a:srgbClr val="FF0000"/>
                </a:solidFill>
                <a:latin typeface="Arial Narrow" pitchFamily="34" charset="0"/>
              </a:rPr>
              <a:t> Hong, </a:t>
            </a:r>
            <a:r>
              <a:rPr lang="en-US" sz="2000" dirty="0" err="1" smtClean="0">
                <a:solidFill>
                  <a:srgbClr val="FF0000"/>
                </a:solidFill>
                <a:latin typeface="Arial Narrow" pitchFamily="34" charset="0"/>
              </a:rPr>
              <a:t>Ong</a:t>
            </a:r>
            <a:r>
              <a:rPr lang="en-US" sz="2000" dirty="0" smtClean="0">
                <a:solidFill>
                  <a:srgbClr val="FF0000"/>
                </a:solidFill>
                <a:latin typeface="Arial Narrow" pitchFamily="34" charset="0"/>
              </a:rPr>
              <a:t> Kay Sing, </a:t>
            </a:r>
            <a:r>
              <a:rPr lang="en-US" sz="2000" dirty="0" err="1" smtClean="0">
                <a:solidFill>
                  <a:srgbClr val="FF0000"/>
                </a:solidFill>
                <a:latin typeface="Arial Narrow" pitchFamily="34" charset="0"/>
              </a:rPr>
              <a:t>Liauw</a:t>
            </a:r>
            <a:r>
              <a:rPr lang="en-US" sz="20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 Narrow" pitchFamily="34" charset="0"/>
              </a:rPr>
              <a:t>Tjoan</a:t>
            </a:r>
            <a:r>
              <a:rPr lang="en-US" sz="20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 Narrow" pitchFamily="34" charset="0"/>
              </a:rPr>
              <a:t>Hok</a:t>
            </a:r>
            <a:r>
              <a:rPr lang="en-US" sz="2000" dirty="0" smtClean="0">
                <a:solidFill>
                  <a:srgbClr val="FF0000"/>
                </a:solidFill>
                <a:latin typeface="Arial Narrow" pitchFamily="34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Arial Narrow" pitchFamily="34" charset="0"/>
              </a:rPr>
              <a:t>Tjio</a:t>
            </a:r>
            <a:r>
              <a:rPr lang="en-US" sz="20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 Narrow" pitchFamily="34" charset="0"/>
              </a:rPr>
              <a:t>Djien</a:t>
            </a:r>
            <a:r>
              <a:rPr lang="en-US" sz="20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 Narrow" pitchFamily="34" charset="0"/>
              </a:rPr>
              <a:t>Kwie</a:t>
            </a:r>
            <a:r>
              <a:rPr lang="en-US" sz="2000" dirty="0" smtClean="0">
                <a:latin typeface="Arial Narrow" pitchFamily="34" charset="0"/>
              </a:rPr>
              <a:t> (</a:t>
            </a:r>
            <a:r>
              <a:rPr lang="en-US" sz="2000" dirty="0" err="1" smtClean="0">
                <a:latin typeface="Arial Narrow" pitchFamily="34" charset="0"/>
              </a:rPr>
              <a:t>peserta</a:t>
            </a:r>
            <a:r>
              <a:rPr lang="en-US" sz="2000" dirty="0" smtClean="0">
                <a:latin typeface="Arial Narrow" pitchFamily="34" charset="0"/>
              </a:rPr>
              <a:t>), </a:t>
            </a:r>
            <a:r>
              <a:rPr lang="en-US" sz="2000" dirty="0" err="1" smtClean="0">
                <a:latin typeface="Arial Narrow" pitchFamily="34" charset="0"/>
              </a:rPr>
              <a:t>dan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 Narrow" pitchFamily="34" charset="0"/>
              </a:rPr>
              <a:t>Sie</a:t>
            </a:r>
            <a:r>
              <a:rPr lang="en-US" sz="2000" dirty="0" smtClean="0">
                <a:solidFill>
                  <a:srgbClr val="FF0000"/>
                </a:solidFill>
                <a:latin typeface="Arial Narrow" pitchFamily="34" charset="0"/>
              </a:rPr>
              <a:t> Kong </a:t>
            </a:r>
            <a:r>
              <a:rPr lang="en-US" sz="2000" dirty="0" err="1" smtClean="0">
                <a:solidFill>
                  <a:srgbClr val="FF0000"/>
                </a:solidFill>
                <a:latin typeface="Arial Narrow" pitchFamily="34" charset="0"/>
              </a:rPr>
              <a:t>Liong</a:t>
            </a:r>
            <a:r>
              <a:rPr lang="en-US" sz="2000" dirty="0" smtClean="0">
                <a:latin typeface="Arial Narrow" pitchFamily="34" charset="0"/>
              </a:rPr>
              <a:t> (</a:t>
            </a:r>
            <a:r>
              <a:rPr lang="en-US" sz="2000" dirty="0" err="1" smtClean="0">
                <a:latin typeface="Arial Narrow" pitchFamily="34" charset="0"/>
              </a:rPr>
              <a:t>pemilik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rumah</a:t>
            </a:r>
            <a:r>
              <a:rPr lang="en-US" sz="2000" dirty="0" smtClean="0">
                <a:latin typeface="Arial Narrow" pitchFamily="34" charset="0"/>
              </a:rPr>
              <a:t>). </a:t>
            </a:r>
            <a:endParaRPr lang="en-US" sz="2000" dirty="0">
              <a:latin typeface="Arial Narrow" pitchFamily="34" charset="0"/>
            </a:endParaRPr>
          </a:p>
        </p:txBody>
      </p:sp>
      <p:grpSp>
        <p:nvGrpSpPr>
          <p:cNvPr id="2" name="Group 29"/>
          <p:cNvGrpSpPr/>
          <p:nvPr/>
        </p:nvGrpSpPr>
        <p:grpSpPr>
          <a:xfrm>
            <a:off x="3714744" y="3739652"/>
            <a:ext cx="5429288" cy="2859916"/>
            <a:chOff x="3884914" y="3096710"/>
            <a:chExt cx="5429288" cy="2859916"/>
          </a:xfrm>
        </p:grpSpPr>
        <p:pic>
          <p:nvPicPr>
            <p:cNvPr id="31" name="Picture 10" descr="https://upload.wikimedia.org/wikipedia/commons/thumb/0/0d/Secular_States_Map.svg/350px-Secular_States_Map.svg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84914" y="3096710"/>
              <a:ext cx="5429288" cy="2761182"/>
            </a:xfrm>
            <a:prstGeom prst="rect">
              <a:avLst/>
            </a:prstGeom>
            <a:noFill/>
          </p:spPr>
        </p:pic>
        <p:grpSp>
          <p:nvGrpSpPr>
            <p:cNvPr id="3" name="Group 22"/>
            <p:cNvGrpSpPr/>
            <p:nvPr/>
          </p:nvGrpSpPr>
          <p:grpSpPr>
            <a:xfrm>
              <a:off x="5684512" y="4956494"/>
              <a:ext cx="2869321" cy="1000132"/>
              <a:chOff x="-1602164" y="3241982"/>
              <a:chExt cx="2869321" cy="1000132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-1602164" y="3241982"/>
                <a:ext cx="2857520" cy="100013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 Narrow" pitchFamily="34" charset="0"/>
                </a:endParaRPr>
              </a:p>
            </p:txBody>
          </p:sp>
          <p:grpSp>
            <p:nvGrpSpPr>
              <p:cNvPr id="5" name="Group 13"/>
              <p:cNvGrpSpPr/>
              <p:nvPr/>
            </p:nvGrpSpPr>
            <p:grpSpPr>
              <a:xfrm>
                <a:off x="-1464543" y="3286124"/>
                <a:ext cx="2731700" cy="928694"/>
                <a:chOff x="-1500230" y="4857760"/>
                <a:chExt cx="2973715" cy="928694"/>
              </a:xfrm>
            </p:grpSpPr>
            <p:sp>
              <p:nvSpPr>
                <p:cNvPr id="35" name="Content Placeholder 2"/>
                <p:cNvSpPr txBox="1">
                  <a:spLocks/>
                </p:cNvSpPr>
                <p:nvPr/>
              </p:nvSpPr>
              <p:spPr>
                <a:xfrm>
                  <a:off x="-1206191" y="4857760"/>
                  <a:ext cx="2679676" cy="928694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lIns="91440" tIns="45720" rIns="91440" bIns="45720" rtlCol="0">
                  <a:normAutofit/>
                </a:bodyPr>
                <a:lstStyle/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kumimoji="0" lang="en-US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 Narrow" pitchFamily="34" charset="0"/>
                    </a:rPr>
                    <a:t>Negara </a:t>
                  </a:r>
                  <a:r>
                    <a:rPr kumimoji="0" lang="en-US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 Narrow" pitchFamily="34" charset="0"/>
                    </a:rPr>
                    <a:t>sekuler</a:t>
                  </a:r>
                  <a:r>
                    <a:rPr kumimoji="0" lang="en-US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 Narrow" pitchFamily="34" charset="0"/>
                    </a:rPr>
                    <a:t>.</a:t>
                  </a:r>
                </a:p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dirty="0" smtClean="0">
                      <a:latin typeface="Arial Narrow" pitchFamily="34" charset="0"/>
                    </a:rPr>
                    <a:t>Negara </a:t>
                  </a:r>
                  <a:r>
                    <a:rPr lang="en-US" dirty="0" err="1" smtClean="0">
                      <a:latin typeface="Arial Narrow" pitchFamily="34" charset="0"/>
                    </a:rPr>
                    <a:t>beragama</a:t>
                  </a:r>
                  <a:r>
                    <a:rPr lang="en-US" dirty="0" smtClean="0">
                      <a:latin typeface="Arial Narrow" pitchFamily="34" charset="0"/>
                    </a:rPr>
                    <a:t> </a:t>
                  </a:r>
                  <a:r>
                    <a:rPr lang="en-US" dirty="0" err="1" smtClean="0">
                      <a:latin typeface="Arial Narrow" pitchFamily="34" charset="0"/>
                    </a:rPr>
                    <a:t>resmi</a:t>
                  </a:r>
                  <a:r>
                    <a:rPr lang="en-US" dirty="0" smtClean="0">
                      <a:latin typeface="Arial Narrow" pitchFamily="34" charset="0"/>
                    </a:rPr>
                    <a:t>.</a:t>
                  </a:r>
                </a:p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kumimoji="0" lang="en-US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 Narrow" pitchFamily="34" charset="0"/>
                    </a:rPr>
                    <a:t>Negara </a:t>
                  </a:r>
                  <a:r>
                    <a:rPr kumimoji="0" lang="en-US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 Narrow" pitchFamily="34" charset="0"/>
                    </a:rPr>
                    <a:t>ambigu</a:t>
                  </a:r>
                  <a:r>
                    <a:rPr kumimoji="0" lang="en-US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 Narrow" pitchFamily="34" charset="0"/>
                    </a:rPr>
                    <a:t>.</a:t>
                  </a:r>
                  <a:endPara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-1500230" y="5500702"/>
                  <a:ext cx="285752" cy="21431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6350">
                  <a:solidFill>
                    <a:schemeClr val="accent1">
                      <a:shade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 Narrow" pitchFamily="34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-1500230" y="4929198"/>
                  <a:ext cx="285752" cy="214314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6350">
                  <a:solidFill>
                    <a:schemeClr val="accent1">
                      <a:shade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 Narrow" pitchFamily="34" charset="0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-1500230" y="5214950"/>
                  <a:ext cx="285752" cy="214314"/>
                </a:xfrm>
                <a:prstGeom prst="rect">
                  <a:avLst/>
                </a:prstGeom>
                <a:solidFill>
                  <a:srgbClr val="FF0000"/>
                </a:solidFill>
                <a:ln w="6350">
                  <a:solidFill>
                    <a:schemeClr val="accent1">
                      <a:shade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 Narrow" pitchFamily="34" charset="0"/>
                  </a:endParaRPr>
                </a:p>
              </p:txBody>
            </p:sp>
          </p:grpSp>
        </p:grpSp>
      </p:grpSp>
      <p:sp>
        <p:nvSpPr>
          <p:cNvPr id="39" name="Content Placeholder 2"/>
          <p:cNvSpPr txBox="1">
            <a:spLocks/>
          </p:cNvSpPr>
          <p:nvPr/>
        </p:nvSpPr>
        <p:spPr>
          <a:xfrm>
            <a:off x="285720" y="5643578"/>
            <a:ext cx="5000660" cy="9286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Secara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eksplisit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,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Sumpah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Pemuda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menjadi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landasan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konsep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kenegaraan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kita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sebagai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negara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bangsa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(nation state),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bukan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negara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agama.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071802" y="585128"/>
            <a:ext cx="3429024" cy="6838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u="none" strike="noStrike" kern="1200" normalizeH="0" baseline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PEMUDA</a:t>
            </a:r>
            <a:endParaRPr kumimoji="0" lang="en-US" sz="2600" b="1" u="none" strike="noStrike" kern="1200" normalizeH="0" baseline="0" noProof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571868" y="726416"/>
            <a:ext cx="257176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2500298" y="285728"/>
            <a:ext cx="2465712" cy="6838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estyle Script" pitchFamily="66" charset="0"/>
                <a:ea typeface="+mj-ea"/>
                <a:cs typeface="+mj-cs"/>
              </a:rPr>
              <a:t>Sumpah</a:t>
            </a:r>
            <a:endParaRPr kumimoji="0" lang="en-US" sz="3800" b="1" i="1" u="none" strike="noStrike" kern="120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Freestyle Script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5" grpId="0" build="p" animBg="1"/>
      <p:bldP spid="39" grpId="0" animBg="1"/>
      <p:bldP spid="24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501090" y="6231928"/>
            <a:ext cx="428628" cy="428628"/>
          </a:xfrm>
          <a:prstGeom prst="ellipse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584" y="6262422"/>
            <a:ext cx="369530" cy="365125"/>
          </a:xfrm>
        </p:spPr>
        <p:txBody>
          <a:bodyPr/>
          <a:lstStyle/>
          <a:p>
            <a:pPr algn="ctr"/>
            <a:fld id="{E7CDACCD-EC91-4A4A-889A-A58A5BFE7F99}" type="slidenum">
              <a:rPr lang="en-US" sz="1400" smtClean="0">
                <a:solidFill>
                  <a:schemeClr val="bg1"/>
                </a:solidFill>
                <a:latin typeface="Arial Narrow" pitchFamily="34" charset="0"/>
              </a:rPr>
              <a:pPr algn="ctr"/>
              <a:t>4</a:t>
            </a:fld>
            <a:endParaRPr lang="en-US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14282" y="1428125"/>
            <a:ext cx="8715436" cy="4500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2214546" y="387660"/>
            <a:ext cx="4500594" cy="6838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u="none" strike="noStrike" kern="1200" normalizeH="0" baseline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4 WARISAN </a:t>
            </a:r>
            <a:r>
              <a:rPr kumimoji="0" lang="en-US" sz="2600" b="1" u="none" strike="noStrike" kern="1200" normalizeH="0" baseline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AGUNG MAJAPAHIT</a:t>
            </a:r>
            <a:endParaRPr kumimoji="0" lang="en-US" sz="2600" b="1" u="none" strike="noStrike" kern="1200" normalizeH="0" baseline="0" noProof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3357554" y="1170280"/>
            <a:ext cx="3143272" cy="31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itle 1"/>
          <p:cNvSpPr txBox="1">
            <a:spLocks/>
          </p:cNvSpPr>
          <p:nvPr/>
        </p:nvSpPr>
        <p:spPr>
          <a:xfrm>
            <a:off x="3071802" y="714356"/>
            <a:ext cx="5000660" cy="6838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estyle Script" pitchFamily="66" charset="0"/>
                <a:ea typeface="+mj-ea"/>
                <a:cs typeface="+mj-cs"/>
              </a:rPr>
              <a:t>untuk</a:t>
            </a:r>
            <a:r>
              <a:rPr lang="en-US" sz="38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estyle Script" pitchFamily="66" charset="0"/>
                <a:ea typeface="+mj-ea"/>
                <a:cs typeface="+mj-cs"/>
              </a:rPr>
              <a:t> Indonesia</a:t>
            </a:r>
            <a:endParaRPr kumimoji="0" lang="en-US" sz="3800" b="1" i="1" u="none" strike="noStrike" kern="120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Freestyle Script" pitchFamily="66" charset="0"/>
              <a:ea typeface="+mj-ea"/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00100" y="5143512"/>
            <a:ext cx="4071966" cy="143116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err="1" smtClean="0">
                <a:latin typeface="Arial Narrow" pitchFamily="34" charset="0"/>
              </a:rPr>
              <a:t>Empat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warisan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agung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Majapahit</a:t>
            </a:r>
            <a:r>
              <a:rPr lang="en-US" b="1" dirty="0" smtClean="0">
                <a:latin typeface="Arial Narrow" pitchFamily="34" charset="0"/>
              </a:rPr>
              <a:t>:</a:t>
            </a:r>
          </a:p>
          <a:p>
            <a:r>
              <a:rPr lang="en-US" sz="1600" dirty="0" smtClean="0">
                <a:latin typeface="Arial Narrow" pitchFamily="34" charset="0"/>
              </a:rPr>
              <a:t>1. “</a:t>
            </a:r>
            <a:r>
              <a:rPr lang="en-US" sz="1600" dirty="0" err="1" smtClean="0">
                <a:latin typeface="Arial Narrow" pitchFamily="34" charset="0"/>
              </a:rPr>
              <a:t>Rumah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Besar</a:t>
            </a:r>
            <a:r>
              <a:rPr lang="en-US" sz="1600" dirty="0" smtClean="0">
                <a:latin typeface="Arial Narrow" pitchFamily="34" charset="0"/>
              </a:rPr>
              <a:t>” Indonesia.</a:t>
            </a:r>
          </a:p>
          <a:p>
            <a:r>
              <a:rPr lang="en-US" sz="1600" dirty="0" smtClean="0">
                <a:latin typeface="Arial Narrow" pitchFamily="34" charset="0"/>
              </a:rPr>
              <a:t>2. </a:t>
            </a:r>
            <a:r>
              <a:rPr lang="en-US" sz="1600" dirty="0" err="1" smtClean="0">
                <a:latin typeface="Arial Narrow" pitchFamily="34" charset="0"/>
              </a:rPr>
              <a:t>Sesanti</a:t>
            </a:r>
            <a:r>
              <a:rPr lang="en-US" sz="1600" dirty="0" smtClean="0">
                <a:latin typeface="Arial Narrow" pitchFamily="34" charset="0"/>
              </a:rPr>
              <a:t> “</a:t>
            </a:r>
            <a:r>
              <a:rPr lang="en-US" sz="1600" dirty="0" err="1" smtClean="0">
                <a:latin typeface="Arial Narrow" pitchFamily="34" charset="0"/>
              </a:rPr>
              <a:t>Bhinneka</a:t>
            </a:r>
            <a:r>
              <a:rPr lang="en-US" sz="1600" dirty="0" smtClean="0">
                <a:latin typeface="Arial Narrow" pitchFamily="34" charset="0"/>
              </a:rPr>
              <a:t> Tunggal </a:t>
            </a:r>
            <a:r>
              <a:rPr lang="en-US" sz="1600" dirty="0" err="1" smtClean="0">
                <a:latin typeface="Arial Narrow" pitchFamily="34" charset="0"/>
              </a:rPr>
              <a:t>Ika</a:t>
            </a:r>
            <a:r>
              <a:rPr lang="en-US" sz="1600" dirty="0" smtClean="0">
                <a:latin typeface="Arial Narrow" pitchFamily="34" charset="0"/>
              </a:rPr>
              <a:t>”.</a:t>
            </a:r>
          </a:p>
          <a:p>
            <a:r>
              <a:rPr lang="en-US" sz="1600" dirty="0" smtClean="0">
                <a:latin typeface="Arial Narrow" pitchFamily="34" charset="0"/>
              </a:rPr>
              <a:t>3. </a:t>
            </a:r>
            <a:r>
              <a:rPr lang="en-US" sz="1600" dirty="0" err="1" smtClean="0">
                <a:latin typeface="Arial Narrow" pitchFamily="34" charset="0"/>
              </a:rPr>
              <a:t>Bendera</a:t>
            </a:r>
            <a:r>
              <a:rPr lang="en-US" sz="1600" dirty="0" smtClean="0">
                <a:latin typeface="Arial Narrow" pitchFamily="34" charset="0"/>
              </a:rPr>
              <a:t> “</a:t>
            </a:r>
            <a:r>
              <a:rPr lang="en-US" sz="1600" dirty="0" err="1" smtClean="0">
                <a:latin typeface="Arial Narrow" pitchFamily="34" charset="0"/>
              </a:rPr>
              <a:t>Gulo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Klopo</a:t>
            </a:r>
            <a:r>
              <a:rPr lang="en-US" sz="1600" dirty="0" smtClean="0">
                <a:latin typeface="Arial Narrow" pitchFamily="34" charset="0"/>
              </a:rPr>
              <a:t>” (</a:t>
            </a:r>
            <a:r>
              <a:rPr lang="en-US" sz="1600" dirty="0" err="1" smtClean="0">
                <a:latin typeface="Arial Narrow" pitchFamily="34" charset="0"/>
              </a:rPr>
              <a:t>Merah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Putih</a:t>
            </a:r>
            <a:r>
              <a:rPr lang="en-US" sz="1600" dirty="0" smtClean="0">
                <a:latin typeface="Arial Narrow" pitchFamily="34" charset="0"/>
              </a:rPr>
              <a:t>).</a:t>
            </a:r>
          </a:p>
          <a:p>
            <a:r>
              <a:rPr lang="en-US" sz="1600" dirty="0" smtClean="0">
                <a:latin typeface="Arial Narrow" pitchFamily="34" charset="0"/>
              </a:rPr>
              <a:t>4. </a:t>
            </a:r>
            <a:r>
              <a:rPr lang="en-US" sz="1600" dirty="0" err="1" smtClean="0">
                <a:latin typeface="Arial Narrow" pitchFamily="34" charset="0"/>
              </a:rPr>
              <a:t>Atribut</a:t>
            </a:r>
            <a:r>
              <a:rPr lang="en-US" sz="1600" dirty="0" smtClean="0">
                <a:latin typeface="Arial Narrow" pitchFamily="34" charset="0"/>
              </a:rPr>
              <a:t>/ </a:t>
            </a:r>
            <a:r>
              <a:rPr lang="en-US" sz="1600" dirty="0" err="1" smtClean="0">
                <a:latin typeface="Arial Narrow" pitchFamily="34" charset="0"/>
              </a:rPr>
              <a:t>tanda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kebesaran</a:t>
            </a:r>
            <a:r>
              <a:rPr lang="en-US" sz="1600" dirty="0" smtClean="0">
                <a:latin typeface="Arial Narrow" pitchFamily="34" charset="0"/>
              </a:rPr>
              <a:t>.</a:t>
            </a:r>
            <a:endParaRPr lang="en-US" sz="1600" dirty="0">
              <a:latin typeface="Arial Narrow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28662" y="1442384"/>
            <a:ext cx="5500726" cy="3816129"/>
            <a:chOff x="928662" y="1442384"/>
            <a:chExt cx="5500726" cy="3816129"/>
          </a:xfrm>
        </p:grpSpPr>
        <p:pic>
          <p:nvPicPr>
            <p:cNvPr id="23" name="Picture 2" descr="https://3.bp.blogspot.com/-H9IIfEsujW8/V7_RvH9AjMI/AAAAAAAALvA/NDLT_5ez_i86fGm9WOnE19fIXs-_or5qACLcB/s640/indonesia_rel9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62" y="1442384"/>
              <a:ext cx="5500726" cy="3816129"/>
            </a:xfrm>
            <a:prstGeom prst="rect">
              <a:avLst/>
            </a:prstGeom>
            <a:noFill/>
          </p:spPr>
        </p:pic>
        <p:grpSp>
          <p:nvGrpSpPr>
            <p:cNvPr id="6" name="Group 27"/>
            <p:cNvGrpSpPr/>
            <p:nvPr/>
          </p:nvGrpSpPr>
          <p:grpSpPr>
            <a:xfrm>
              <a:off x="1228062" y="2428868"/>
              <a:ext cx="369332" cy="1969770"/>
              <a:chOff x="474244" y="3115341"/>
              <a:chExt cx="369332" cy="1969770"/>
            </a:xfrm>
          </p:grpSpPr>
          <p:sp>
            <p:nvSpPr>
              <p:cNvPr id="47" name="TextBox 46"/>
              <p:cNvSpPr txBox="1"/>
              <p:nvPr/>
            </p:nvSpPr>
            <p:spPr>
              <a:xfrm rot="16200000">
                <a:off x="-19751" y="3908736"/>
                <a:ext cx="1357322" cy="369332"/>
              </a:xfrm>
              <a:prstGeom prst="rect">
                <a:avLst/>
              </a:prstGeom>
              <a:solidFill>
                <a:schemeClr val="tx2">
                  <a:alpha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  <a:latin typeface="Arial Narrow" pitchFamily="34" charset="0"/>
                  </a:rPr>
                  <a:t>1.900 km</a:t>
                </a:r>
                <a:endParaRPr lang="en-US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cxnSp>
            <p:nvCxnSpPr>
              <p:cNvPr id="51" name="Straight Arrow Connector 50"/>
              <p:cNvCxnSpPr/>
              <p:nvPr/>
            </p:nvCxnSpPr>
            <p:spPr>
              <a:xfrm rot="5400000">
                <a:off x="463521" y="4905722"/>
                <a:ext cx="35719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 rot="5400000" flipH="1" flipV="1">
                <a:off x="512888" y="3257423"/>
                <a:ext cx="28575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2282787" y="4629798"/>
              <a:ext cx="2775631" cy="369332"/>
              <a:chOff x="2282787" y="4629798"/>
              <a:chExt cx="2775631" cy="369332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2986716" y="4629798"/>
                <a:ext cx="1357322" cy="369332"/>
              </a:xfrm>
              <a:prstGeom prst="rect">
                <a:avLst/>
              </a:prstGeom>
              <a:solidFill>
                <a:schemeClr val="tx2">
                  <a:alpha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  <a:latin typeface="Arial Narrow" pitchFamily="34" charset="0"/>
                  </a:rPr>
                  <a:t>5.070 km</a:t>
                </a:r>
                <a:endParaRPr lang="en-US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>
                <a:off x="4344038" y="4799970"/>
                <a:ext cx="71438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rot="10800000">
                <a:off x="2282787" y="4799970"/>
                <a:ext cx="71438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33"/>
          <p:cNvGrpSpPr/>
          <p:nvPr/>
        </p:nvGrpSpPr>
        <p:grpSpPr>
          <a:xfrm>
            <a:off x="6321130" y="1628791"/>
            <a:ext cx="2108522" cy="1240236"/>
            <a:chOff x="6606882" y="2200906"/>
            <a:chExt cx="2108522" cy="1240236"/>
          </a:xfrm>
        </p:grpSpPr>
        <p:sp>
          <p:nvSpPr>
            <p:cNvPr id="30" name="Rectangle 29"/>
            <p:cNvSpPr/>
            <p:nvPr/>
          </p:nvSpPr>
          <p:spPr>
            <a:xfrm>
              <a:off x="6606882" y="2200906"/>
              <a:ext cx="2108522" cy="121444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arrow" pitchFamily="34" charset="0"/>
              </a:endParaRPr>
            </a:p>
          </p:txBody>
        </p:sp>
        <p:pic>
          <p:nvPicPr>
            <p:cNvPr id="39938" name="Picture 2" descr="Hasil gambar untuk gambar garuda pancasil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15206" y="2285992"/>
              <a:ext cx="868959" cy="951783"/>
            </a:xfrm>
            <a:prstGeom prst="rect">
              <a:avLst/>
            </a:prstGeom>
            <a:noFill/>
          </p:spPr>
        </p:pic>
        <p:sp>
          <p:nvSpPr>
            <p:cNvPr id="18" name="Rectangle 17"/>
            <p:cNvSpPr/>
            <p:nvPr/>
          </p:nvSpPr>
          <p:spPr>
            <a:xfrm>
              <a:off x="6657350" y="3071810"/>
              <a:ext cx="20115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Arial Narrow" pitchFamily="34" charset="0"/>
                  <a:cs typeface="Kokila" pitchFamily="34" charset="0"/>
                </a:rPr>
                <a:t>Bhinneka</a:t>
              </a:r>
              <a:r>
                <a:rPr lang="en-US" dirty="0" smtClean="0">
                  <a:latin typeface="Arial Narrow" pitchFamily="34" charset="0"/>
                  <a:cs typeface="Kokila" pitchFamily="34" charset="0"/>
                </a:rPr>
                <a:t> Tunggal </a:t>
              </a:r>
              <a:r>
                <a:rPr lang="en-US" dirty="0" err="1" smtClean="0">
                  <a:latin typeface="Arial Narrow" pitchFamily="34" charset="0"/>
                  <a:cs typeface="Kokila" pitchFamily="34" charset="0"/>
                </a:rPr>
                <a:t>Ika</a:t>
              </a:r>
              <a:endParaRPr lang="en-US" dirty="0">
                <a:latin typeface="Arial Narrow" pitchFamily="34" charset="0"/>
              </a:endParaRPr>
            </a:p>
          </p:txBody>
        </p:sp>
      </p:grpSp>
      <p:grpSp>
        <p:nvGrpSpPr>
          <p:cNvPr id="3" name="Group 34"/>
          <p:cNvGrpSpPr/>
          <p:nvPr/>
        </p:nvGrpSpPr>
        <p:grpSpPr>
          <a:xfrm>
            <a:off x="6328382" y="2956371"/>
            <a:ext cx="2115844" cy="1329274"/>
            <a:chOff x="6614134" y="3528486"/>
            <a:chExt cx="2115844" cy="1329274"/>
          </a:xfrm>
        </p:grpSpPr>
        <p:pic>
          <p:nvPicPr>
            <p:cNvPr id="72708" name="Picture 4" descr="Image result for bendera merah putih"/>
            <p:cNvPicPr>
              <a:picLocks noChangeAspect="1" noChangeArrowheads="1"/>
            </p:cNvPicPr>
            <p:nvPr/>
          </p:nvPicPr>
          <p:blipFill>
            <a:blip r:embed="rId4"/>
            <a:srcRect l="-228" t="2744" r="638" b="7732"/>
            <a:stretch>
              <a:fillRect/>
            </a:stretch>
          </p:blipFill>
          <p:spPr bwMode="auto">
            <a:xfrm>
              <a:off x="6614134" y="3528486"/>
              <a:ext cx="2115844" cy="1285132"/>
            </a:xfrm>
            <a:prstGeom prst="rect">
              <a:avLst/>
            </a:pr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sp>
          <p:nvSpPr>
            <p:cNvPr id="17" name="Rectangle 16"/>
            <p:cNvSpPr/>
            <p:nvPr/>
          </p:nvSpPr>
          <p:spPr>
            <a:xfrm>
              <a:off x="6915806" y="4519206"/>
              <a:ext cx="15247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 Narrow" pitchFamily="34" charset="0"/>
                  <a:cs typeface="Kokila" pitchFamily="34" charset="0"/>
                </a:rPr>
                <a:t>Sang </a:t>
              </a:r>
              <a:r>
                <a:rPr lang="en-US" sz="1600" dirty="0" err="1" smtClean="0">
                  <a:solidFill>
                    <a:schemeClr val="bg1"/>
                  </a:solidFill>
                  <a:latin typeface="Arial Narrow" pitchFamily="34" charset="0"/>
                  <a:cs typeface="Kokila" pitchFamily="34" charset="0"/>
                </a:rPr>
                <a:t>Merah</a:t>
              </a:r>
              <a:r>
                <a:rPr lang="en-US" sz="1600" dirty="0" smtClean="0">
                  <a:solidFill>
                    <a:schemeClr val="bg1"/>
                  </a:solidFill>
                  <a:latin typeface="Arial Narrow" pitchFamily="34" charset="0"/>
                  <a:cs typeface="Kokila" pitchFamily="34" charset="0"/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  <a:latin typeface="Arial Narrow" pitchFamily="34" charset="0"/>
                  <a:cs typeface="Kokila" pitchFamily="34" charset="0"/>
                </a:rPr>
                <a:t>Putih</a:t>
              </a:r>
              <a:endParaRPr lang="en-US" sz="1600" dirty="0" smtClean="0">
                <a:solidFill>
                  <a:schemeClr val="bg1"/>
                </a:solidFill>
                <a:latin typeface="Arial Narrow" pitchFamily="34" charset="0"/>
                <a:cs typeface="Kokila" pitchFamily="34" charset="0"/>
              </a:endParaRPr>
            </a:p>
          </p:txBody>
        </p:sp>
      </p:grpSp>
      <p:grpSp>
        <p:nvGrpSpPr>
          <p:cNvPr id="2" name="Group 35"/>
          <p:cNvGrpSpPr/>
          <p:nvPr/>
        </p:nvGrpSpPr>
        <p:grpSpPr>
          <a:xfrm>
            <a:off x="6321130" y="4373929"/>
            <a:ext cx="2429134" cy="1307782"/>
            <a:chOff x="6606882" y="4946044"/>
            <a:chExt cx="2429134" cy="1307782"/>
          </a:xfrm>
        </p:grpSpPr>
        <p:pic>
          <p:nvPicPr>
            <p:cNvPr id="72714" name="Picture 10" descr="Image result for lencana perang tni al"/>
            <p:cNvPicPr>
              <a:picLocks noChangeAspect="1" noChangeArrowheads="1"/>
            </p:cNvPicPr>
            <p:nvPr/>
          </p:nvPicPr>
          <p:blipFill>
            <a:blip r:embed="rId5"/>
            <a:srcRect l="8122" t="14326" r="-1264" b="3959"/>
            <a:stretch>
              <a:fillRect/>
            </a:stretch>
          </p:blipFill>
          <p:spPr bwMode="auto">
            <a:xfrm>
              <a:off x="6606882" y="4946044"/>
              <a:ext cx="2179960" cy="1299532"/>
            </a:xfrm>
            <a:prstGeom prst="rect">
              <a:avLst/>
            </a:prstGeom>
            <a:noFill/>
          </p:spPr>
        </p:pic>
        <p:pic>
          <p:nvPicPr>
            <p:cNvPr id="72716" name="Picture 12" descr="Image result for lencana perang tni a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43900" y="5000636"/>
              <a:ext cx="892116" cy="365704"/>
            </a:xfrm>
            <a:prstGeom prst="rect">
              <a:avLst/>
            </a:prstGeom>
            <a:noFill/>
          </p:spPr>
        </p:pic>
        <p:sp>
          <p:nvSpPr>
            <p:cNvPr id="19" name="Rectangle 18"/>
            <p:cNvSpPr/>
            <p:nvPr/>
          </p:nvSpPr>
          <p:spPr>
            <a:xfrm>
              <a:off x="6701492" y="5915272"/>
              <a:ext cx="1971117" cy="338554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1600" dirty="0" err="1" smtClean="0">
                  <a:solidFill>
                    <a:schemeClr val="bg1"/>
                  </a:solidFill>
                  <a:latin typeface="Arial Narrow" pitchFamily="34" charset="0"/>
                  <a:cs typeface="Kokila" pitchFamily="34" charset="0"/>
                </a:rPr>
                <a:t>Lencana</a:t>
              </a:r>
              <a:r>
                <a:rPr lang="en-US" sz="1600" dirty="0" smtClean="0">
                  <a:solidFill>
                    <a:schemeClr val="bg1"/>
                  </a:solidFill>
                  <a:latin typeface="Arial Narrow" pitchFamily="34" charset="0"/>
                  <a:cs typeface="Kokila" pitchFamily="34" charset="0"/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  <a:latin typeface="Arial Narrow" pitchFamily="34" charset="0"/>
                  <a:cs typeface="Kokila" pitchFamily="34" charset="0"/>
                </a:rPr>
                <a:t>Perang</a:t>
              </a:r>
              <a:r>
                <a:rPr lang="en-US" sz="1600" dirty="0" smtClean="0">
                  <a:solidFill>
                    <a:schemeClr val="bg1"/>
                  </a:solidFill>
                  <a:latin typeface="Arial Narrow" pitchFamily="34" charset="0"/>
                  <a:cs typeface="Kokila" pitchFamily="34" charset="0"/>
                </a:rPr>
                <a:t> TNI AL</a:t>
              </a:r>
              <a:endParaRPr lang="en-US" sz="16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9" grpId="0"/>
      <p:bldP spid="41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8487442" y="6215082"/>
            <a:ext cx="428628" cy="428628"/>
          </a:xfrm>
          <a:prstGeom prst="ellipse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272072" y="1357298"/>
            <a:ext cx="4254268" cy="4063425"/>
            <a:chOff x="165332" y="1524000"/>
            <a:chExt cx="4254268" cy="4063425"/>
          </a:xfrm>
        </p:grpSpPr>
        <p:grpSp>
          <p:nvGrpSpPr>
            <p:cNvPr id="3" name="Group 23"/>
            <p:cNvGrpSpPr/>
            <p:nvPr/>
          </p:nvGrpSpPr>
          <p:grpSpPr>
            <a:xfrm>
              <a:off x="165332" y="1524000"/>
              <a:ext cx="4254268" cy="3643952"/>
              <a:chOff x="0" y="1232848"/>
              <a:chExt cx="4254268" cy="3643952"/>
            </a:xfrm>
          </p:grpSpPr>
          <p:pic>
            <p:nvPicPr>
              <p:cNvPr id="4098" name="Picture 2" descr="Image result for gambar situs kerajaan majapahit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1232848"/>
                <a:ext cx="2029525" cy="13443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4102" name="Picture 6" descr="Image result for gambar situs kerajaan majapahit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2667000"/>
                <a:ext cx="4254268" cy="2209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4104" name="Picture 8" descr="Image result for gambar situs kerajaan majapahit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19952" y="1232848"/>
                <a:ext cx="2133600" cy="1342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421944" y="5218093"/>
              <a:ext cx="37338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Arial Narrow" pitchFamily="34" charset="0"/>
                  <a:cs typeface="Calibri" pitchFamily="34" charset="0"/>
                </a:rPr>
                <a:t>Situs</a:t>
              </a:r>
              <a:r>
                <a:rPr lang="en-US" dirty="0" smtClean="0">
                  <a:latin typeface="Arial Narrow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latin typeface="Arial Narrow" pitchFamily="34" charset="0"/>
                  <a:cs typeface="Calibri" pitchFamily="34" charset="0"/>
                </a:rPr>
                <a:t>Trowulan</a:t>
              </a:r>
              <a:r>
                <a:rPr lang="en-US" dirty="0" smtClean="0">
                  <a:latin typeface="Arial Narrow" pitchFamily="34" charset="0"/>
                  <a:cs typeface="Calibri" pitchFamily="34" charset="0"/>
                </a:rPr>
                <a:t> </a:t>
              </a:r>
              <a:r>
                <a:rPr lang="en-US" dirty="0" err="1" smtClean="0">
                  <a:latin typeface="Arial Narrow" pitchFamily="34" charset="0"/>
                  <a:cs typeface="Calibri" pitchFamily="34" charset="0"/>
                </a:rPr>
                <a:t>Majapahit</a:t>
              </a:r>
              <a:r>
                <a:rPr lang="en-US" dirty="0" smtClean="0">
                  <a:latin typeface="Arial Narrow" pitchFamily="34" charset="0"/>
                  <a:cs typeface="Calibri" pitchFamily="34" charset="0"/>
                </a:rPr>
                <a:t> (1293-1478)</a:t>
              </a:r>
              <a:endParaRPr lang="en-US" dirty="0">
                <a:latin typeface="Arial Narrow" pitchFamily="34" charset="0"/>
                <a:cs typeface="Calibri" pitchFamily="34" charset="0"/>
              </a:endParaRPr>
            </a:p>
          </p:txBody>
        </p:sp>
      </p:grpSp>
      <p:grpSp>
        <p:nvGrpSpPr>
          <p:cNvPr id="5" name="Group 19"/>
          <p:cNvGrpSpPr/>
          <p:nvPr/>
        </p:nvGrpSpPr>
        <p:grpSpPr>
          <a:xfrm>
            <a:off x="4630841" y="1360768"/>
            <a:ext cx="4271581" cy="4059955"/>
            <a:chOff x="4214810" y="1541118"/>
            <a:chExt cx="4271581" cy="4059955"/>
          </a:xfrm>
        </p:grpSpPr>
        <p:pic>
          <p:nvPicPr>
            <p:cNvPr id="4106" name="Picture 10" descr="Image result for gambar forbidden city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19191" y="1541118"/>
              <a:ext cx="2182504" cy="13436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4108" name="Picture 12" descr="Image result for gambar forbidden city"/>
            <p:cNvPicPr>
              <a:picLocks noChangeAspect="1" noChangeArrowheads="1"/>
            </p:cNvPicPr>
            <p:nvPr/>
          </p:nvPicPr>
          <p:blipFill>
            <a:blip r:embed="rId6"/>
            <a:srcRect t="7320"/>
            <a:stretch>
              <a:fillRect/>
            </a:stretch>
          </p:blipFill>
          <p:spPr bwMode="auto">
            <a:xfrm>
              <a:off x="6469935" y="1541119"/>
              <a:ext cx="2016456" cy="133799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4110" name="Picture 14" descr="Image result for gambar forbidden city"/>
            <p:cNvPicPr>
              <a:picLocks noChangeAspect="1" noChangeArrowheads="1"/>
            </p:cNvPicPr>
            <p:nvPr/>
          </p:nvPicPr>
          <p:blipFill>
            <a:blip r:embed="rId7" cstate="print"/>
            <a:srcRect b="14706"/>
            <a:stretch>
              <a:fillRect/>
            </a:stretch>
          </p:blipFill>
          <p:spPr bwMode="auto">
            <a:xfrm>
              <a:off x="4214810" y="2971800"/>
              <a:ext cx="4271581" cy="2209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4298846" y="5231741"/>
              <a:ext cx="397323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Arial Narrow" pitchFamily="34" charset="0"/>
                  <a:cs typeface="Calibri" pitchFamily="34" charset="0"/>
                </a:rPr>
                <a:t>Situs</a:t>
              </a:r>
              <a:r>
                <a:rPr lang="en-US" dirty="0" smtClean="0">
                  <a:latin typeface="Arial Narrow" pitchFamily="34" charset="0"/>
                  <a:cs typeface="Calibri" pitchFamily="34" charset="0"/>
                </a:rPr>
                <a:t> Kota </a:t>
              </a:r>
              <a:r>
                <a:rPr lang="en-US" dirty="0" err="1" smtClean="0">
                  <a:latin typeface="Arial Narrow" pitchFamily="34" charset="0"/>
                  <a:cs typeface="Calibri" pitchFamily="34" charset="0"/>
                </a:rPr>
                <a:t>Terlarang</a:t>
              </a:r>
              <a:r>
                <a:rPr lang="en-US" dirty="0" smtClean="0">
                  <a:latin typeface="Arial Narrow" pitchFamily="34" charset="0"/>
                  <a:cs typeface="Calibri" pitchFamily="34" charset="0"/>
                </a:rPr>
                <a:t> Beijing (1420-1912)</a:t>
              </a:r>
              <a:endParaRPr lang="en-US" dirty="0">
                <a:latin typeface="Arial Narrow" pitchFamily="34" charset="0"/>
                <a:cs typeface="Calibri" pitchFamily="34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01090" y="6256026"/>
            <a:ext cx="400024" cy="365125"/>
          </a:xfrm>
        </p:spPr>
        <p:txBody>
          <a:bodyPr/>
          <a:lstStyle/>
          <a:p>
            <a:pPr algn="ctr"/>
            <a:fld id="{E7CDACCD-EC91-4A4A-889A-A58A5BFE7F99}" type="slidenum">
              <a:rPr lang="en-US" sz="1400" smtClean="0">
                <a:solidFill>
                  <a:schemeClr val="bg1"/>
                </a:solidFill>
                <a:latin typeface="Arial Narrow" pitchFamily="34" charset="0"/>
              </a:rPr>
              <a:pPr algn="ctr"/>
              <a:t>5</a:t>
            </a:fld>
            <a:endParaRPr lang="en-US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42442" y="5643578"/>
            <a:ext cx="5286412" cy="830997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  <a:alpha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 Narrow" pitchFamily="34" charset="0"/>
              </a:rPr>
              <a:t>Kota </a:t>
            </a:r>
            <a:r>
              <a:rPr lang="en-US" sz="1600" dirty="0" err="1" smtClean="0">
                <a:latin typeface="Arial Narrow" pitchFamily="34" charset="0"/>
              </a:rPr>
              <a:t>Terlarang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dikunjungi</a:t>
            </a:r>
            <a:r>
              <a:rPr lang="en-US" sz="1600" dirty="0" smtClean="0">
                <a:latin typeface="Arial Narrow" pitchFamily="34" charset="0"/>
              </a:rPr>
              <a:t> rata-rata 14 </a:t>
            </a:r>
            <a:r>
              <a:rPr lang="en-US" sz="1600" dirty="0" err="1" smtClean="0">
                <a:latin typeface="Arial Narrow" pitchFamily="34" charset="0"/>
              </a:rPr>
              <a:t>juta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wisman</a:t>
            </a:r>
            <a:r>
              <a:rPr lang="en-US" sz="1600" dirty="0" smtClean="0">
                <a:latin typeface="Arial Narrow" pitchFamily="34" charset="0"/>
              </a:rPr>
              <a:t> per </a:t>
            </a:r>
            <a:r>
              <a:rPr lang="en-US" sz="1600" dirty="0" err="1" smtClean="0">
                <a:latin typeface="Arial Narrow" pitchFamily="34" charset="0"/>
              </a:rPr>
              <a:t>tahun</a:t>
            </a:r>
            <a:r>
              <a:rPr lang="en-US" sz="1600" dirty="0" smtClean="0">
                <a:latin typeface="Arial Narrow" pitchFamily="34" charset="0"/>
              </a:rPr>
              <a:t>. </a:t>
            </a:r>
            <a:r>
              <a:rPr lang="en-US" sz="1600" dirty="0" err="1" smtClean="0">
                <a:latin typeface="Arial Narrow" pitchFamily="34" charset="0"/>
              </a:rPr>
              <a:t>Bandingkan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dengan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seluruh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destinasi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wisata</a:t>
            </a:r>
            <a:r>
              <a:rPr lang="en-US" sz="1600" dirty="0" smtClean="0">
                <a:latin typeface="Arial Narrow" pitchFamily="34" charset="0"/>
              </a:rPr>
              <a:t> Indonesia yang </a:t>
            </a:r>
            <a:r>
              <a:rPr lang="en-US" sz="1600" dirty="0" err="1" smtClean="0">
                <a:latin typeface="Arial Narrow" pitchFamily="34" charset="0"/>
              </a:rPr>
              <a:t>hanya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dikunjungi</a:t>
            </a:r>
            <a:r>
              <a:rPr lang="en-US" sz="1600" dirty="0" smtClean="0">
                <a:latin typeface="Arial Narrow" pitchFamily="34" charset="0"/>
              </a:rPr>
              <a:t> 10 </a:t>
            </a:r>
            <a:r>
              <a:rPr lang="en-US" sz="1600" dirty="0" err="1" smtClean="0">
                <a:latin typeface="Arial Narrow" pitchFamily="34" charset="0"/>
              </a:rPr>
              <a:t>juta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wisman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tahun</a:t>
            </a:r>
            <a:r>
              <a:rPr lang="en-US" sz="1600" dirty="0" smtClean="0">
                <a:latin typeface="Arial Narrow" pitchFamily="34" charset="0"/>
              </a:rPr>
              <a:t> 2015. 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2786050" y="642918"/>
            <a:ext cx="4786346" cy="6838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u="none" strike="noStrike" kern="1200" normalizeH="0" baseline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YANG SEHARUSNYA?</a:t>
            </a:r>
            <a:endParaRPr kumimoji="0" lang="en-US" sz="2600" b="1" u="none" strike="noStrike" kern="1200" normalizeH="0" baseline="0" noProof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2143108" y="244784"/>
            <a:ext cx="3929090" cy="6838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estyle Script" pitchFamily="66" charset="0"/>
                <a:ea typeface="+mj-ea"/>
                <a:cs typeface="+mj-cs"/>
              </a:rPr>
              <a:t>Sudahkah</a:t>
            </a:r>
            <a:r>
              <a:rPr lang="en-US" sz="38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estyle Script" pitchFamily="66" charset="0"/>
                <a:ea typeface="+mj-ea"/>
                <a:cs typeface="+mj-cs"/>
              </a:rPr>
              <a:t> </a:t>
            </a:r>
            <a:r>
              <a:rPr lang="en-US" sz="3800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estyle Script" pitchFamily="66" charset="0"/>
                <a:ea typeface="+mj-ea"/>
                <a:cs typeface="+mj-cs"/>
              </a:rPr>
              <a:t>kita</a:t>
            </a:r>
            <a:r>
              <a:rPr lang="en-US" sz="38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estyle Script" pitchFamily="66" charset="0"/>
                <a:ea typeface="+mj-ea"/>
                <a:cs typeface="+mj-cs"/>
              </a:rPr>
              <a:t> </a:t>
            </a:r>
            <a:r>
              <a:rPr lang="en-US" sz="3800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estyle Script" pitchFamily="66" charset="0"/>
                <a:ea typeface="+mj-ea"/>
                <a:cs typeface="+mj-cs"/>
              </a:rPr>
              <a:t>melakukan</a:t>
            </a:r>
            <a:endParaRPr kumimoji="0" lang="en-US" sz="3800" b="1" i="1" u="none" strike="noStrike" kern="120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Freestyle Script" pitchFamily="66" charset="0"/>
              <a:ea typeface="+mj-ea"/>
              <a:cs typeface="+mj-cs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3357554" y="714356"/>
            <a:ext cx="3143272" cy="31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  <p:bldP spid="18" grpId="0" animBg="1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28662" y="1214422"/>
            <a:ext cx="7286676" cy="4143403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142976" y="1330756"/>
          <a:ext cx="7215238" cy="3889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Oval 8"/>
          <p:cNvSpPr/>
          <p:nvPr/>
        </p:nvSpPr>
        <p:spPr>
          <a:xfrm>
            <a:off x="1411882" y="4746132"/>
            <a:ext cx="76580" cy="71438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Oval 10"/>
          <p:cNvSpPr/>
          <p:nvPr/>
        </p:nvSpPr>
        <p:spPr>
          <a:xfrm>
            <a:off x="1214414" y="5071251"/>
            <a:ext cx="45719" cy="45719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3929058" y="1817199"/>
            <a:ext cx="4071966" cy="3708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305" tIns="0" rIns="0" bIns="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err="1" smtClean="0">
                <a:latin typeface="Arial Narrow" pitchFamily="34" charset="0"/>
              </a:rPr>
              <a:t>Proklamasi</a:t>
            </a:r>
            <a:r>
              <a:rPr lang="en-US" sz="2200" kern="1200" dirty="0" smtClean="0">
                <a:latin typeface="Arial Narrow" pitchFamily="34" charset="0"/>
              </a:rPr>
              <a:t> </a:t>
            </a:r>
            <a:r>
              <a:rPr lang="en-US" sz="2200" kern="1200" dirty="0" err="1" smtClean="0">
                <a:latin typeface="Arial Narrow" pitchFamily="34" charset="0"/>
              </a:rPr>
              <a:t>Kemerdekaan</a:t>
            </a:r>
            <a:r>
              <a:rPr lang="en-US" sz="2200" kern="1200" dirty="0" smtClean="0">
                <a:latin typeface="Arial Narrow" pitchFamily="34" charset="0"/>
              </a:rPr>
              <a:t> (1945)</a:t>
            </a:r>
            <a:endParaRPr lang="en-US" sz="2200" kern="1200" dirty="0"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98559" y="3116706"/>
            <a:ext cx="2773507" cy="32946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Rectangle 29"/>
          <p:cNvSpPr/>
          <p:nvPr/>
        </p:nvSpPr>
        <p:spPr>
          <a:xfrm>
            <a:off x="1000100" y="4902656"/>
            <a:ext cx="1585284" cy="21431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595" tIns="0" rIns="0" bIns="0" numCol="1" spcCol="1270" anchor="t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err="1" smtClean="0">
                <a:latin typeface="Arial Narrow" pitchFamily="34" charset="0"/>
              </a:rPr>
              <a:t>Serbuan</a:t>
            </a:r>
            <a:r>
              <a:rPr lang="en-US" sz="1200" kern="1200" dirty="0" smtClean="0">
                <a:latin typeface="Arial Narrow" pitchFamily="34" charset="0"/>
              </a:rPr>
              <a:t> </a:t>
            </a:r>
            <a:r>
              <a:rPr lang="en-US" sz="1200" kern="1200" dirty="0" err="1" smtClean="0">
                <a:latin typeface="Arial Narrow" pitchFamily="34" charset="0"/>
              </a:rPr>
              <a:t>Demak</a:t>
            </a:r>
            <a:r>
              <a:rPr lang="en-US" sz="1200" kern="1200" dirty="0" smtClean="0">
                <a:latin typeface="Arial Narrow" pitchFamily="34" charset="0"/>
              </a:rPr>
              <a:t> (1478)</a:t>
            </a:r>
            <a:endParaRPr lang="en-US" sz="1200" kern="1200" dirty="0">
              <a:latin typeface="Arial Narrow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487442" y="6215082"/>
            <a:ext cx="428628" cy="428628"/>
          </a:xfrm>
          <a:prstGeom prst="ellipse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27" name="Slide Number Placeholder 3"/>
          <p:cNvSpPr txBox="1">
            <a:spLocks/>
          </p:cNvSpPr>
          <p:nvPr/>
        </p:nvSpPr>
        <p:spPr>
          <a:xfrm>
            <a:off x="8514738" y="6256026"/>
            <a:ext cx="400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DACCD-EC91-4A4A-889A-A58A5BFE7F9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9928" y="5476418"/>
            <a:ext cx="7242534" cy="78483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500" dirty="0" err="1" smtClean="0">
                <a:latin typeface="Arial Narrow" pitchFamily="34" charset="0"/>
              </a:rPr>
              <a:t>Tidak</a:t>
            </a:r>
            <a:r>
              <a:rPr lang="en-US" sz="1500" dirty="0" smtClean="0">
                <a:latin typeface="Arial Narrow" pitchFamily="34" charset="0"/>
              </a:rPr>
              <a:t> </a:t>
            </a:r>
            <a:r>
              <a:rPr lang="en-US" sz="1500" dirty="0" err="1" smtClean="0">
                <a:latin typeface="Arial Narrow" pitchFamily="34" charset="0"/>
              </a:rPr>
              <a:t>adanya</a:t>
            </a:r>
            <a:r>
              <a:rPr lang="en-US" sz="1500" dirty="0" smtClean="0">
                <a:latin typeface="Arial Narrow" pitchFamily="34" charset="0"/>
              </a:rPr>
              <a:t> </a:t>
            </a:r>
            <a:r>
              <a:rPr lang="en-US" sz="1500" dirty="0" err="1" smtClean="0">
                <a:latin typeface="Arial Narrow" pitchFamily="34" charset="0"/>
              </a:rPr>
              <a:t>lagi</a:t>
            </a:r>
            <a:r>
              <a:rPr lang="en-US" sz="1500" dirty="0" smtClean="0">
                <a:latin typeface="Arial Narrow" pitchFamily="34" charset="0"/>
              </a:rPr>
              <a:t> </a:t>
            </a:r>
            <a:r>
              <a:rPr lang="en-US" sz="1500" dirty="0" err="1" smtClean="0">
                <a:latin typeface="Arial Narrow" pitchFamily="34" charset="0"/>
              </a:rPr>
              <a:t>kekuatan</a:t>
            </a:r>
            <a:r>
              <a:rPr lang="en-US" sz="1500" dirty="0" smtClean="0">
                <a:latin typeface="Arial Narrow" pitchFamily="34" charset="0"/>
              </a:rPr>
              <a:t> </a:t>
            </a:r>
            <a:r>
              <a:rPr lang="en-US" sz="1500" dirty="0" err="1" smtClean="0">
                <a:latin typeface="Arial Narrow" pitchFamily="34" charset="0"/>
              </a:rPr>
              <a:t>dominan</a:t>
            </a:r>
            <a:r>
              <a:rPr lang="en-US" sz="1500" dirty="0" smtClean="0">
                <a:latin typeface="Arial Narrow" pitchFamily="34" charset="0"/>
              </a:rPr>
              <a:t> </a:t>
            </a:r>
            <a:r>
              <a:rPr lang="en-US" sz="1500" dirty="0" err="1" smtClean="0">
                <a:latin typeface="Arial Narrow" pitchFamily="34" charset="0"/>
              </a:rPr>
              <a:t>pasca-runtuhnya</a:t>
            </a:r>
            <a:r>
              <a:rPr lang="en-US" sz="1500" dirty="0" smtClean="0">
                <a:latin typeface="Arial Narrow" pitchFamily="34" charset="0"/>
              </a:rPr>
              <a:t> </a:t>
            </a:r>
            <a:r>
              <a:rPr lang="en-US" sz="1500" dirty="0" err="1" smtClean="0">
                <a:latin typeface="Arial Narrow" pitchFamily="34" charset="0"/>
              </a:rPr>
              <a:t>Majapahit</a:t>
            </a:r>
            <a:r>
              <a:rPr lang="en-US" sz="1500" dirty="0" smtClean="0">
                <a:latin typeface="Arial Narrow" pitchFamily="34" charset="0"/>
              </a:rPr>
              <a:t> </a:t>
            </a:r>
            <a:r>
              <a:rPr lang="en-US" sz="1500" dirty="0" err="1" smtClean="0">
                <a:latin typeface="Arial Narrow" pitchFamily="34" charset="0"/>
              </a:rPr>
              <a:t>tahun</a:t>
            </a:r>
            <a:r>
              <a:rPr lang="en-US" sz="1500" dirty="0" smtClean="0">
                <a:latin typeface="Arial Narrow" pitchFamily="34" charset="0"/>
              </a:rPr>
              <a:t> 1478, </a:t>
            </a:r>
            <a:r>
              <a:rPr lang="en-US" sz="1500" dirty="0" err="1" smtClean="0">
                <a:latin typeface="Arial Narrow" pitchFamily="34" charset="0"/>
              </a:rPr>
              <a:t>menyebabkan</a:t>
            </a:r>
            <a:r>
              <a:rPr lang="en-US" sz="1500" dirty="0" smtClean="0">
                <a:latin typeface="Arial Narrow" pitchFamily="34" charset="0"/>
              </a:rPr>
              <a:t> </a:t>
            </a:r>
            <a:r>
              <a:rPr lang="en-US" sz="1500" dirty="0" err="1" smtClean="0">
                <a:latin typeface="Arial Narrow" pitchFamily="34" charset="0"/>
              </a:rPr>
              <a:t>dinamika</a:t>
            </a:r>
            <a:r>
              <a:rPr lang="en-US" sz="1500" dirty="0" smtClean="0">
                <a:latin typeface="Arial Narrow" pitchFamily="34" charset="0"/>
              </a:rPr>
              <a:t> </a:t>
            </a:r>
            <a:r>
              <a:rPr lang="en-US" sz="1500" dirty="0" err="1" smtClean="0">
                <a:latin typeface="Arial Narrow" pitchFamily="34" charset="0"/>
              </a:rPr>
              <a:t>politik</a:t>
            </a:r>
            <a:r>
              <a:rPr lang="en-US" sz="1500" dirty="0" smtClean="0">
                <a:latin typeface="Arial Narrow" pitchFamily="34" charset="0"/>
              </a:rPr>
              <a:t> </a:t>
            </a:r>
            <a:r>
              <a:rPr lang="en-US" sz="1500" dirty="0" err="1" smtClean="0">
                <a:latin typeface="Arial Narrow" pitchFamily="34" charset="0"/>
              </a:rPr>
              <a:t>dan</a:t>
            </a:r>
            <a:r>
              <a:rPr lang="en-US" sz="1500" dirty="0" smtClean="0">
                <a:latin typeface="Arial Narrow" pitchFamily="34" charset="0"/>
              </a:rPr>
              <a:t> </a:t>
            </a:r>
            <a:r>
              <a:rPr lang="en-US" sz="1500" dirty="0" err="1" smtClean="0">
                <a:latin typeface="Arial Narrow" pitchFamily="34" charset="0"/>
              </a:rPr>
              <a:t>keamanan</a:t>
            </a:r>
            <a:r>
              <a:rPr lang="en-US" sz="1500" dirty="0" smtClean="0">
                <a:latin typeface="Arial Narrow" pitchFamily="34" charset="0"/>
              </a:rPr>
              <a:t> Nusantara </a:t>
            </a:r>
            <a:r>
              <a:rPr lang="en-US" sz="1500" dirty="0" err="1" smtClean="0">
                <a:latin typeface="Arial Narrow" pitchFamily="34" charset="0"/>
              </a:rPr>
              <a:t>sangat</a:t>
            </a:r>
            <a:r>
              <a:rPr lang="en-US" sz="1500" dirty="0" smtClean="0">
                <a:latin typeface="Arial Narrow" pitchFamily="34" charset="0"/>
              </a:rPr>
              <a:t> </a:t>
            </a:r>
            <a:r>
              <a:rPr lang="en-US" sz="1500" dirty="0" err="1" smtClean="0">
                <a:latin typeface="Arial Narrow" pitchFamily="34" charset="0"/>
              </a:rPr>
              <a:t>rapuh</a:t>
            </a:r>
            <a:r>
              <a:rPr lang="en-US" sz="1500" dirty="0" smtClean="0">
                <a:latin typeface="Arial Narrow" pitchFamily="34" charset="0"/>
              </a:rPr>
              <a:t> </a:t>
            </a:r>
            <a:r>
              <a:rPr lang="en-US" sz="1500" dirty="0" err="1" smtClean="0">
                <a:latin typeface="Arial Narrow" pitchFamily="34" charset="0"/>
              </a:rPr>
              <a:t>dan</a:t>
            </a:r>
            <a:r>
              <a:rPr lang="en-US" sz="1500" dirty="0" smtClean="0">
                <a:latin typeface="Arial Narrow" pitchFamily="34" charset="0"/>
              </a:rPr>
              <a:t> </a:t>
            </a:r>
            <a:r>
              <a:rPr lang="en-US" sz="1500" dirty="0" err="1" smtClean="0">
                <a:latin typeface="Arial Narrow" pitchFamily="34" charset="0"/>
              </a:rPr>
              <a:t>rentan</a:t>
            </a:r>
            <a:r>
              <a:rPr lang="en-US" sz="1500" dirty="0" smtClean="0">
                <a:latin typeface="Arial Narrow" pitchFamily="34" charset="0"/>
              </a:rPr>
              <a:t>. </a:t>
            </a:r>
            <a:r>
              <a:rPr lang="en-US" sz="1500" dirty="0" err="1" smtClean="0">
                <a:latin typeface="Arial Narrow" pitchFamily="34" charset="0"/>
              </a:rPr>
              <a:t>Kontur</a:t>
            </a:r>
            <a:r>
              <a:rPr lang="en-US" sz="1500" dirty="0" smtClean="0">
                <a:latin typeface="Arial Narrow" pitchFamily="34" charset="0"/>
              </a:rPr>
              <a:t> </a:t>
            </a:r>
            <a:r>
              <a:rPr lang="en-US" sz="1500" dirty="0" err="1" smtClean="0">
                <a:latin typeface="Arial Narrow" pitchFamily="34" charset="0"/>
              </a:rPr>
              <a:t>geografis</a:t>
            </a:r>
            <a:r>
              <a:rPr lang="en-US" sz="1500" dirty="0" smtClean="0">
                <a:latin typeface="Arial Narrow" pitchFamily="34" charset="0"/>
              </a:rPr>
              <a:t> Indonesia yang </a:t>
            </a:r>
            <a:r>
              <a:rPr lang="en-US" sz="1500" dirty="0" err="1" smtClean="0">
                <a:latin typeface="Arial Narrow" pitchFamily="34" charset="0"/>
              </a:rPr>
              <a:t>sangat</a:t>
            </a:r>
            <a:r>
              <a:rPr lang="en-US" sz="1500" dirty="0" smtClean="0">
                <a:latin typeface="Arial Narrow" pitchFamily="34" charset="0"/>
              </a:rPr>
              <a:t> </a:t>
            </a:r>
            <a:r>
              <a:rPr lang="en-US" sz="1500" dirty="0" err="1" smtClean="0">
                <a:latin typeface="Arial Narrow" pitchFamily="34" charset="0"/>
              </a:rPr>
              <a:t>terbuka</a:t>
            </a:r>
            <a:r>
              <a:rPr lang="en-US" sz="1500" dirty="0" smtClean="0">
                <a:latin typeface="Arial Narrow" pitchFamily="34" charset="0"/>
              </a:rPr>
              <a:t>, </a:t>
            </a:r>
            <a:r>
              <a:rPr lang="en-US" sz="1500" dirty="0" err="1" smtClean="0">
                <a:latin typeface="Arial Narrow" pitchFamily="34" charset="0"/>
              </a:rPr>
              <a:t>menambah</a:t>
            </a:r>
            <a:r>
              <a:rPr lang="en-US" sz="1500" dirty="0" smtClean="0">
                <a:latin typeface="Arial Narrow" pitchFamily="34" charset="0"/>
              </a:rPr>
              <a:t> </a:t>
            </a:r>
            <a:r>
              <a:rPr lang="en-US" sz="1500" dirty="0" err="1" smtClean="0">
                <a:latin typeface="Arial Narrow" pitchFamily="34" charset="0"/>
              </a:rPr>
              <a:t>parahnya</a:t>
            </a:r>
            <a:r>
              <a:rPr lang="en-US" sz="1500" dirty="0" smtClean="0">
                <a:latin typeface="Arial Narrow" pitchFamily="34" charset="0"/>
              </a:rPr>
              <a:t> </a:t>
            </a:r>
            <a:r>
              <a:rPr lang="en-US" sz="1500" dirty="0" err="1" smtClean="0">
                <a:latin typeface="Arial Narrow" pitchFamily="34" charset="0"/>
              </a:rPr>
              <a:t>pengaruh</a:t>
            </a:r>
            <a:r>
              <a:rPr lang="en-US" sz="1500" dirty="0" smtClean="0">
                <a:latin typeface="Arial Narrow" pitchFamily="34" charset="0"/>
              </a:rPr>
              <a:t> </a:t>
            </a:r>
            <a:r>
              <a:rPr lang="en-US" sz="1500" dirty="0" err="1" smtClean="0">
                <a:latin typeface="Arial Narrow" pitchFamily="34" charset="0"/>
              </a:rPr>
              <a:t>dan</a:t>
            </a:r>
            <a:r>
              <a:rPr lang="en-US" sz="1500" dirty="0" smtClean="0">
                <a:latin typeface="Arial Narrow" pitchFamily="34" charset="0"/>
              </a:rPr>
              <a:t> </a:t>
            </a:r>
            <a:r>
              <a:rPr lang="en-US" sz="1500" dirty="0" err="1" smtClean="0">
                <a:latin typeface="Arial Narrow" pitchFamily="34" charset="0"/>
              </a:rPr>
              <a:t>intervensi</a:t>
            </a:r>
            <a:r>
              <a:rPr lang="en-US" sz="1500" dirty="0" smtClean="0">
                <a:latin typeface="Arial Narrow" pitchFamily="34" charset="0"/>
              </a:rPr>
              <a:t> </a:t>
            </a:r>
            <a:r>
              <a:rPr lang="en-US" sz="1500" dirty="0" err="1" smtClean="0">
                <a:latin typeface="Arial Narrow" pitchFamily="34" charset="0"/>
              </a:rPr>
              <a:t>asing</a:t>
            </a:r>
            <a:r>
              <a:rPr lang="en-US" sz="1500" dirty="0" smtClean="0">
                <a:latin typeface="Arial Narrow" pitchFamily="34" charset="0"/>
              </a:rPr>
              <a:t>.</a:t>
            </a:r>
            <a:endParaRPr lang="en-US" sz="1500" dirty="0">
              <a:latin typeface="Arial Narrow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1071538" y="214290"/>
            <a:ext cx="6215106" cy="6838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u="none" strike="noStrike" kern="1200" normalizeH="0" baseline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MASA KELAM NUSANTARA</a:t>
            </a:r>
            <a:endParaRPr kumimoji="0" lang="en-US" sz="2600" b="1" u="none" strike="noStrike" kern="1200" normalizeH="0" baseline="0" noProof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3286116" y="1068348"/>
            <a:ext cx="3143272" cy="31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itle 1"/>
          <p:cNvSpPr txBox="1">
            <a:spLocks/>
          </p:cNvSpPr>
          <p:nvPr/>
        </p:nvSpPr>
        <p:spPr>
          <a:xfrm>
            <a:off x="3500430" y="571480"/>
            <a:ext cx="5000660" cy="6838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estyle Script" pitchFamily="66" charset="0"/>
                <a:ea typeface="+mj-ea"/>
                <a:cs typeface="+mj-cs"/>
              </a:rPr>
              <a:t>Pascakeruntuhan</a:t>
            </a:r>
            <a:r>
              <a:rPr lang="en-US" sz="38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estyle Script" pitchFamily="66" charset="0"/>
                <a:ea typeface="+mj-ea"/>
                <a:cs typeface="+mj-cs"/>
              </a:rPr>
              <a:t> </a:t>
            </a:r>
            <a:r>
              <a:rPr lang="en-US" sz="3800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estyle Script" pitchFamily="66" charset="0"/>
                <a:ea typeface="+mj-ea"/>
                <a:cs typeface="+mj-cs"/>
              </a:rPr>
              <a:t>Majapahit</a:t>
            </a:r>
            <a:endParaRPr kumimoji="0" lang="en-US" sz="3800" b="1" i="1" u="none" strike="noStrike" kern="120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Freestyle Script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3" grpId="0"/>
      <p:bldP spid="30" grpId="0"/>
      <p:bldP spid="23" grpId="0" animBg="1"/>
      <p:bldP spid="27" grpId="0"/>
      <p:bldP spid="33" grpId="0"/>
      <p:bldP spid="51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erikatnews.com/wp-content/uploads/2019/05/20190531_010206-696x4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22307">
            <a:off x="4079295" y="2095976"/>
            <a:ext cx="4608271" cy="2714643"/>
          </a:xfrm>
          <a:prstGeom prst="rect">
            <a:avLst/>
          </a:prstGeom>
          <a:noFill/>
        </p:spPr>
      </p:pic>
      <p:pic>
        <p:nvPicPr>
          <p:cNvPr id="1026" name="Picture 2" descr="Hasil gambar untuk foto tentang menurunnya nilai nilai pancasila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87928">
            <a:off x="642910" y="1865588"/>
            <a:ext cx="4214842" cy="3403484"/>
          </a:xfrm>
          <a:prstGeom prst="rect">
            <a:avLst/>
          </a:prstGeom>
          <a:noFill/>
        </p:spPr>
      </p:pic>
      <p:pic>
        <p:nvPicPr>
          <p:cNvPr id="1030" name="Picture 6" descr="https://serikatnews.com/wp-content/uploads/2019/11/IMG_20191103_174531-696x43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45777">
            <a:off x="2722163" y="3185007"/>
            <a:ext cx="4366826" cy="2729266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57520" y="673412"/>
            <a:ext cx="4500562" cy="6838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u="none" strike="noStrike" kern="1200" normalizeH="0" baseline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NILAI-NILAI</a:t>
            </a:r>
            <a:r>
              <a:rPr kumimoji="0" lang="en-US" sz="2600" b="1" u="none" strike="noStrike" kern="1200" normalizeH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 PANCASILA</a:t>
            </a:r>
            <a:endParaRPr kumimoji="0" lang="en-US" sz="2600" b="1" u="none" strike="noStrike" kern="1200" normalizeH="0" baseline="0" noProof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85918" y="244784"/>
            <a:ext cx="3929090" cy="6838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estyle Script" pitchFamily="66" charset="0"/>
                <a:ea typeface="+mj-ea"/>
                <a:cs typeface="+mj-cs"/>
              </a:rPr>
              <a:t>Memudarnya</a:t>
            </a:r>
            <a:r>
              <a:rPr lang="en-US" sz="38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estyle Script" pitchFamily="66" charset="0"/>
                <a:ea typeface="+mj-ea"/>
                <a:cs typeface="+mj-cs"/>
              </a:rPr>
              <a:t> </a:t>
            </a:r>
            <a:endParaRPr kumimoji="0" lang="en-US" sz="3800" b="1" i="1" u="none" strike="noStrike" kern="120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Freestyle Script" pitchFamily="66" charset="0"/>
              <a:ea typeface="+mj-ea"/>
              <a:cs typeface="+mj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500430" y="711158"/>
            <a:ext cx="3143272" cy="31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8501090" y="6228730"/>
            <a:ext cx="428628" cy="428628"/>
          </a:xfrm>
          <a:prstGeom prst="ellipse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58214" y="6272872"/>
            <a:ext cx="500066" cy="365125"/>
          </a:xfrm>
        </p:spPr>
        <p:txBody>
          <a:bodyPr/>
          <a:lstStyle/>
          <a:p>
            <a:fld id="{B5BF41EF-1089-405B-B948-11DD821EFB97}" type="slidenum">
              <a:rPr lang="id-ID" sz="1400" smtClean="0">
                <a:solidFill>
                  <a:schemeClr val="bg1"/>
                </a:solidFill>
                <a:latin typeface="Arial Narrow" pitchFamily="34" charset="0"/>
              </a:rPr>
              <a:pPr/>
              <a:t>7</a:t>
            </a:fld>
            <a:endParaRPr lang="id-ID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Owner\Downloads\DISPLAY 3 BUKU TRILOGI ARUNGI SAMUDRA BERSAMA SANG NAG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868847"/>
            <a:ext cx="4929223" cy="335632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86518" y="571480"/>
            <a:ext cx="6215106" cy="6838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u="none" strike="noStrike" kern="1200" normalizeH="0" baseline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TRILOGI GEOPOLITIK INDONESIA ABAD XXI</a:t>
            </a:r>
            <a:endParaRPr kumimoji="0" lang="en-US" sz="2600" b="1" u="none" strike="noStrike" kern="1200" normalizeH="0" baseline="0" noProof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70872" y="1102040"/>
            <a:ext cx="7429552" cy="6838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estyle Script" pitchFamily="66" charset="0"/>
                <a:ea typeface="+mj-ea"/>
                <a:cs typeface="+mj-cs"/>
              </a:rPr>
              <a:t>Menuju</a:t>
            </a:r>
            <a:r>
              <a:rPr lang="en-US" sz="3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estyle Script" pitchFamily="66" charset="0"/>
                <a:ea typeface="+mj-ea"/>
                <a:cs typeface="+mj-cs"/>
              </a:rPr>
              <a:t> </a:t>
            </a:r>
            <a:r>
              <a:rPr lang="en-US" sz="3400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estyle Script" pitchFamily="66" charset="0"/>
                <a:ea typeface="+mj-ea"/>
                <a:cs typeface="+mj-cs"/>
              </a:rPr>
              <a:t>kejayaan</a:t>
            </a:r>
            <a:r>
              <a:rPr lang="en-US" sz="3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estyle Script" pitchFamily="66" charset="0"/>
                <a:ea typeface="+mj-ea"/>
                <a:cs typeface="+mj-cs"/>
              </a:rPr>
              <a:t> </a:t>
            </a:r>
            <a:r>
              <a:rPr lang="en-US" sz="3400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estyle Script" pitchFamily="66" charset="0"/>
                <a:ea typeface="+mj-ea"/>
                <a:cs typeface="+mj-cs"/>
              </a:rPr>
              <a:t>kembali</a:t>
            </a:r>
            <a:r>
              <a:rPr lang="en-US" sz="3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estyle Script" pitchFamily="66" charset="0"/>
                <a:ea typeface="+mj-ea"/>
                <a:cs typeface="+mj-cs"/>
              </a:rPr>
              <a:t> Indonesia </a:t>
            </a:r>
            <a:r>
              <a:rPr lang="en-US" sz="3400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estyle Script" pitchFamily="66" charset="0"/>
                <a:ea typeface="+mj-ea"/>
                <a:cs typeface="+mj-cs"/>
              </a:rPr>
              <a:t>sebagai</a:t>
            </a:r>
            <a:r>
              <a:rPr lang="en-US" sz="3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estyle Script" pitchFamily="66" charset="0"/>
                <a:ea typeface="+mj-ea"/>
                <a:cs typeface="+mj-cs"/>
              </a:rPr>
              <a:t> </a:t>
            </a:r>
            <a:r>
              <a:rPr lang="en-US" sz="3400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estyle Script" pitchFamily="66" charset="0"/>
                <a:ea typeface="+mj-ea"/>
                <a:cs typeface="+mj-cs"/>
              </a:rPr>
              <a:t>negara</a:t>
            </a:r>
            <a:r>
              <a:rPr lang="en-US" sz="3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estyle Script" pitchFamily="66" charset="0"/>
                <a:ea typeface="+mj-ea"/>
                <a:cs typeface="+mj-cs"/>
              </a:rPr>
              <a:t> </a:t>
            </a:r>
            <a:r>
              <a:rPr lang="en-US" sz="3400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estyle Script" pitchFamily="66" charset="0"/>
                <a:ea typeface="+mj-ea"/>
                <a:cs typeface="+mj-cs"/>
              </a:rPr>
              <a:t>maritim</a:t>
            </a:r>
            <a:endParaRPr kumimoji="0" lang="en-US" sz="3400" b="1" i="1" u="none" strike="noStrike" kern="120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Freestyle Script" pitchFamily="66" charset="0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343642" y="5316882"/>
            <a:ext cx="6487210" cy="8267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1200" normalizeH="0" baseline="0" noProof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Saatnya</a:t>
            </a:r>
            <a:r>
              <a:rPr kumimoji="0" lang="en-US" sz="2000" b="1" u="none" strike="noStrike" kern="1200" normalizeH="0" baseline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 Indonesia </a:t>
            </a:r>
            <a:r>
              <a:rPr kumimoji="0" lang="en-US" sz="2000" b="1" u="none" strike="noStrike" kern="1200" normalizeH="0" baseline="0" noProof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bangkit</a:t>
            </a:r>
            <a:r>
              <a:rPr kumimoji="0" lang="en-US" sz="2000" b="1" u="none" strike="noStrike" kern="1200" normalizeH="0" baseline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! </a:t>
            </a:r>
            <a:r>
              <a:rPr kumimoji="0" lang="en-US" sz="2000" b="1" u="none" strike="noStrike" kern="1200" normalizeH="0" baseline="0" noProof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Kalau</a:t>
            </a:r>
            <a:r>
              <a:rPr kumimoji="0" lang="en-US" sz="2000" b="1" u="none" strike="noStrike" kern="1200" normalizeH="0" baseline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r>
              <a:rPr kumimoji="0" lang="en-US" sz="2000" b="1" u="none" strike="noStrike" kern="1200" normalizeH="0" baseline="0" noProof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Sriwijaya</a:t>
            </a:r>
            <a:r>
              <a:rPr kumimoji="0" lang="en-US" sz="2000" b="1" u="none" strike="noStrike" kern="1200" normalizeH="0" baseline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r>
              <a:rPr kumimoji="0" lang="en-US" sz="2000" b="1" u="none" strike="noStrike" kern="1200" normalizeH="0" baseline="0" noProof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dan</a:t>
            </a:r>
            <a:r>
              <a:rPr kumimoji="0" lang="en-US" sz="2000" b="1" u="none" strike="noStrike" kern="1200" normalizeH="0" baseline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r>
              <a:rPr kumimoji="0" lang="en-US" sz="2000" b="1" u="none" strike="noStrike" kern="1200" normalizeH="0" baseline="0" noProof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Majapahit</a:t>
            </a:r>
            <a:r>
              <a:rPr kumimoji="0" lang="en-US" sz="2000" b="1" u="none" strike="noStrike" kern="1200" normalizeH="0" baseline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r>
              <a:rPr kumimoji="0" lang="en-US" sz="2000" b="1" u="none" strike="noStrike" kern="1200" normalizeH="0" baseline="0" noProof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bisa</a:t>
            </a:r>
            <a:r>
              <a:rPr kumimoji="0" lang="en-US" sz="2000" b="1" u="none" strike="noStrike" kern="1200" normalizeH="0" baseline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, </a:t>
            </a:r>
            <a:r>
              <a:rPr kumimoji="0" lang="en-US" sz="2000" b="1" u="none" strike="noStrike" kern="1200" normalizeH="0" baseline="0" noProof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kenapa</a:t>
            </a:r>
            <a:r>
              <a:rPr kumimoji="0" lang="en-US" sz="2000" b="1" u="none" strike="noStrike" kern="1200" normalizeH="0" baseline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r>
              <a:rPr kumimoji="0" lang="en-US" sz="2000" b="1" u="none" strike="noStrike" kern="1200" normalizeH="0" baseline="0" noProof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tidak</a:t>
            </a:r>
            <a:r>
              <a:rPr kumimoji="0" lang="en-US" sz="2000" b="1" u="none" strike="noStrike" kern="1200" normalizeH="0" baseline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r>
              <a:rPr kumimoji="0" lang="en-US" sz="2000" b="1" u="none" strike="noStrike" kern="1200" normalizeH="0" baseline="0" noProof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kita</a:t>
            </a:r>
            <a:r>
              <a:rPr kumimoji="0" lang="en-US" sz="2000" b="1" u="none" strike="noStrike" kern="1200" normalizeH="0" baseline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?!</a:t>
            </a:r>
            <a:endParaRPr kumimoji="0" lang="en-US" sz="2000" b="1" u="none" strike="noStrike" kern="1200" normalizeH="0" baseline="0" noProof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487442" y="6198236"/>
            <a:ext cx="428628" cy="428628"/>
          </a:xfrm>
          <a:prstGeom prst="ellipse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7442" y="6228730"/>
            <a:ext cx="355882" cy="365125"/>
          </a:xfrm>
        </p:spPr>
        <p:txBody>
          <a:bodyPr/>
          <a:lstStyle/>
          <a:p>
            <a:fld id="{B5BF41EF-1089-405B-B948-11DD821EFB97}" type="slidenum">
              <a:rPr lang="id-ID" sz="1400" smtClean="0">
                <a:solidFill>
                  <a:schemeClr val="bg1"/>
                </a:solidFill>
                <a:latin typeface="Arial Narrow" pitchFamily="34" charset="0"/>
              </a:rPr>
              <a:pPr/>
              <a:t>8</a:t>
            </a:fld>
            <a:endParaRPr lang="id-ID" sz="140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9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357290" y="571480"/>
            <a:ext cx="6531352" cy="4786346"/>
            <a:chOff x="1428728" y="357166"/>
            <a:chExt cx="6531352" cy="4786346"/>
          </a:xfrm>
        </p:grpSpPr>
        <p:pic>
          <p:nvPicPr>
            <p:cNvPr id="37890" name="Picture 2" descr="C:\Users\Owner\Downloads\KEMBALI KE NUSANTARA 2b.png"/>
            <p:cNvPicPr>
              <a:picLocks noChangeAspect="1" noChangeArrowheads="1"/>
            </p:cNvPicPr>
            <p:nvPr/>
          </p:nvPicPr>
          <p:blipFill>
            <a:blip r:embed="rId2"/>
            <a:srcRect t="6897" b="4946"/>
            <a:stretch>
              <a:fillRect/>
            </a:stretch>
          </p:blipFill>
          <p:spPr bwMode="auto">
            <a:xfrm>
              <a:off x="1428728" y="357166"/>
              <a:ext cx="5429288" cy="478634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3602362" y="357166"/>
              <a:ext cx="4357718" cy="2286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 descr="C:\Users\Owner\Downloads\KEMBALI KE NUSANTARA 2b.png"/>
            <p:cNvPicPr>
              <a:picLocks noChangeAspect="1" noChangeArrowheads="1"/>
            </p:cNvPicPr>
            <p:nvPr/>
          </p:nvPicPr>
          <p:blipFill>
            <a:blip r:embed="rId2"/>
            <a:srcRect l="39474" t="6897" b="49858"/>
            <a:stretch>
              <a:fillRect/>
            </a:stretch>
          </p:blipFill>
          <p:spPr bwMode="auto">
            <a:xfrm>
              <a:off x="4643438" y="357166"/>
              <a:ext cx="3286148" cy="2347930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4214810" y="2442516"/>
              <a:ext cx="829960" cy="29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8"/>
          <p:cNvGrpSpPr/>
          <p:nvPr/>
        </p:nvGrpSpPr>
        <p:grpSpPr>
          <a:xfrm>
            <a:off x="928662" y="4816816"/>
            <a:ext cx="7643866" cy="1398266"/>
            <a:chOff x="571472" y="4602502"/>
            <a:chExt cx="7643866" cy="1398266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928662" y="5174006"/>
              <a:ext cx="7286676" cy="826762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u="none" strike="noStrike" kern="1200" normalizeH="0" baseline="0" noProof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Arial Narrow" pitchFamily="34" charset="0"/>
                  <a:ea typeface="+mj-ea"/>
                  <a:cs typeface="+mj-cs"/>
                </a:rPr>
                <a:t>Surabaya</a:t>
              </a:r>
              <a:r>
                <a:rPr kumimoji="0" lang="en-US" sz="2000" b="1" u="none" strike="noStrike" kern="1200" normalizeH="0" noProof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Arial Narrow" pitchFamily="34" charset="0"/>
                  <a:ea typeface="+mj-ea"/>
                  <a:cs typeface="+mj-cs"/>
                </a:rPr>
                <a:t> </a:t>
              </a:r>
              <a:r>
                <a:rPr lang="en-US" sz="2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Narrow" pitchFamily="34" charset="0"/>
                  <a:ea typeface="+mj-ea"/>
                  <a:cs typeface="+mj-cs"/>
                </a:rPr>
                <a:t>K</a:t>
              </a:r>
              <a:r>
                <a:rPr kumimoji="0" lang="en-US" sz="2000" b="1" u="none" strike="noStrike" kern="1200" normalizeH="0" noProof="0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Arial Narrow" pitchFamily="34" charset="0"/>
                  <a:ea typeface="+mj-ea"/>
                  <a:cs typeface="+mj-cs"/>
                </a:rPr>
                <a:t>ota</a:t>
              </a:r>
              <a:r>
                <a:rPr kumimoji="0" lang="en-US" sz="2000" b="1" u="none" strike="noStrike" kern="1200" normalizeH="0" noProof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Arial Narrow" pitchFamily="34" charset="0"/>
                  <a:ea typeface="+mj-ea"/>
                  <a:cs typeface="+mj-cs"/>
                </a:rPr>
                <a:t> </a:t>
              </a:r>
              <a:r>
                <a:rPr lang="en-US" sz="20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Narrow" pitchFamily="34" charset="0"/>
                  <a:ea typeface="+mj-ea"/>
                  <a:cs typeface="+mj-cs"/>
                </a:rPr>
                <a:t>P</a:t>
              </a:r>
              <a:r>
                <a:rPr kumimoji="0" lang="en-US" sz="2000" b="1" u="none" strike="noStrike" kern="1200" normalizeH="0" noProof="0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Arial Narrow" pitchFamily="34" charset="0"/>
                  <a:ea typeface="+mj-ea"/>
                  <a:cs typeface="+mj-cs"/>
                </a:rPr>
                <a:t>ahlawan</a:t>
              </a:r>
              <a:r>
                <a:rPr kumimoji="0" lang="en-US" sz="2000" b="1" u="none" strike="noStrike" kern="1200" normalizeH="0" noProof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Arial Narrow" pitchFamily="34" charset="0"/>
                  <a:ea typeface="+mj-ea"/>
                  <a:cs typeface="+mj-cs"/>
                </a:rPr>
                <a:t> </a:t>
              </a:r>
              <a:r>
                <a:rPr kumimoji="0" lang="en-US" sz="2000" b="1" u="none" strike="noStrike" kern="1200" normalizeH="0" noProof="0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Arial Narrow" pitchFamily="34" charset="0"/>
                  <a:ea typeface="+mj-ea"/>
                  <a:cs typeface="+mj-cs"/>
                </a:rPr>
                <a:t>dan</a:t>
              </a:r>
              <a:r>
                <a:rPr kumimoji="0" lang="en-US" sz="2000" b="1" u="none" strike="noStrike" kern="1200" normalizeH="0" noProof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Arial Narrow" pitchFamily="34" charset="0"/>
                  <a:ea typeface="+mj-ea"/>
                  <a:cs typeface="+mj-cs"/>
                </a:rPr>
                <a:t> </a:t>
              </a:r>
              <a:r>
                <a:rPr lang="en-US" sz="2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Narrow" pitchFamily="34" charset="0"/>
                  <a:ea typeface="+mj-ea"/>
                  <a:cs typeface="+mj-cs"/>
                </a:rPr>
                <a:t>K</a:t>
              </a:r>
              <a:r>
                <a:rPr kumimoji="0" lang="en-US" sz="2000" b="1" u="none" strike="noStrike" kern="1200" normalizeH="0" noProof="0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Arial Narrow" pitchFamily="34" charset="0"/>
                  <a:ea typeface="+mj-ea"/>
                  <a:cs typeface="+mj-cs"/>
                </a:rPr>
                <a:t>ota</a:t>
              </a:r>
              <a:r>
                <a:rPr kumimoji="0" lang="en-US" sz="2000" b="1" u="none" strike="noStrike" kern="1200" normalizeH="0" noProof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Arial Narrow" pitchFamily="34" charset="0"/>
                  <a:ea typeface="+mj-ea"/>
                  <a:cs typeface="+mj-cs"/>
                </a:rPr>
                <a:t> </a:t>
              </a:r>
              <a:r>
                <a:rPr lang="en-US" sz="20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Narrow" pitchFamily="34" charset="0"/>
                  <a:ea typeface="+mj-ea"/>
                  <a:cs typeface="+mj-cs"/>
                </a:rPr>
                <a:t>M</a:t>
              </a:r>
              <a:r>
                <a:rPr kumimoji="0" lang="en-US" sz="2000" b="1" u="none" strike="noStrike" kern="1200" normalizeH="0" noProof="0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Arial Narrow" pitchFamily="34" charset="0"/>
                  <a:ea typeface="+mj-ea"/>
                  <a:cs typeface="+mj-cs"/>
                </a:rPr>
                <a:t>aritim</a:t>
              </a:r>
              <a:r>
                <a:rPr kumimoji="0" lang="en-US" sz="2000" b="1" u="none" strike="noStrike" kern="1200" normalizeH="0" noProof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Arial Narrow" pitchFamily="34" charset="0"/>
                  <a:ea typeface="+mj-ea"/>
                  <a:cs typeface="+mj-cs"/>
                </a:rPr>
                <a:t> yang </a:t>
              </a:r>
              <a:r>
                <a:rPr kumimoji="0" lang="en-US" sz="2000" b="1" u="none" strike="noStrike" kern="1200" normalizeH="0" noProof="0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Arial Narrow" pitchFamily="34" charset="0"/>
                  <a:ea typeface="+mj-ea"/>
                  <a:cs typeface="+mj-cs"/>
                </a:rPr>
                <a:t>berkarakter</a:t>
              </a:r>
              <a:r>
                <a:rPr kumimoji="0" lang="en-US" sz="2000" b="1" u="none" strike="noStrike" kern="1200" normalizeH="0" noProof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Arial Narrow" pitchFamily="34" charset="0"/>
                  <a:ea typeface="+mj-ea"/>
                  <a:cs typeface="+mj-cs"/>
                </a:rPr>
                <a:t> </a:t>
              </a:r>
              <a:r>
                <a:rPr kumimoji="0" lang="en-US" sz="2000" b="1" u="none" strike="noStrike" kern="1200" normalizeH="0" noProof="0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Arial Narrow" pitchFamily="34" charset="0"/>
                  <a:ea typeface="+mj-ea"/>
                  <a:cs typeface="+mj-cs"/>
                </a:rPr>
                <a:t>lokal</a:t>
              </a:r>
              <a:r>
                <a:rPr kumimoji="0" lang="en-US" sz="2000" b="1" u="none" strike="noStrike" kern="1200" normalizeH="0" noProof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Arial Narrow" pitchFamily="34" charset="0"/>
                  <a:ea typeface="+mj-ea"/>
                  <a:cs typeface="+mj-cs"/>
                </a:rPr>
                <a:t> </a:t>
              </a:r>
              <a:r>
                <a:rPr kumimoji="0" lang="en-US" sz="2000" b="1" u="none" strike="noStrike" kern="1200" normalizeH="0" noProof="0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Arial Narrow" pitchFamily="34" charset="0"/>
                  <a:ea typeface="+mj-ea"/>
                  <a:cs typeface="+mj-cs"/>
                </a:rPr>
                <a:t>berdaya</a:t>
              </a:r>
              <a:r>
                <a:rPr kumimoji="0" lang="en-US" sz="2000" b="1" u="none" strike="noStrike" kern="1200" normalizeH="0" noProof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Arial Narrow" pitchFamily="34" charset="0"/>
                  <a:ea typeface="+mj-ea"/>
                  <a:cs typeface="+mj-cs"/>
                </a:rPr>
                <a:t> </a:t>
              </a:r>
              <a:r>
                <a:rPr kumimoji="0" lang="en-US" sz="2000" b="1" u="none" strike="noStrike" kern="1200" normalizeH="0" noProof="0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Arial Narrow" pitchFamily="34" charset="0"/>
                  <a:ea typeface="+mj-ea"/>
                  <a:cs typeface="+mj-cs"/>
                </a:rPr>
                <a:t>saing</a:t>
              </a:r>
              <a:r>
                <a:rPr kumimoji="0" lang="en-US" sz="2000" b="1" u="none" strike="noStrike" kern="1200" normalizeH="0" noProof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Arial Narrow" pitchFamily="34" charset="0"/>
                  <a:ea typeface="+mj-ea"/>
                  <a:cs typeface="+mj-cs"/>
                </a:rPr>
                <a:t> global.</a:t>
              </a:r>
              <a:endParaRPr kumimoji="0" lang="en-US" sz="2000" b="1" u="none" strike="noStrike" kern="1200" normalizeH="0" baseline="0" noProof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571472" y="4602502"/>
              <a:ext cx="3929090" cy="68388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i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Freestyle Script" pitchFamily="66" charset="0"/>
                  <a:ea typeface="+mj-ea"/>
                  <a:cs typeface="+mj-cs"/>
                </a:rPr>
                <a:t>Mari </a:t>
              </a:r>
              <a:r>
                <a:rPr lang="en-US" sz="3600" b="1" i="1" dirty="0" err="1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Freestyle Script" pitchFamily="66" charset="0"/>
                  <a:ea typeface="+mj-ea"/>
                  <a:cs typeface="+mj-cs"/>
                </a:rPr>
                <a:t>bersama</a:t>
              </a:r>
              <a:r>
                <a:rPr lang="en-US" sz="3600" b="1" i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Freestyle Script" pitchFamily="66" charset="0"/>
                  <a:ea typeface="+mj-ea"/>
                  <a:cs typeface="+mj-cs"/>
                </a:rPr>
                <a:t> </a:t>
              </a:r>
              <a:r>
                <a:rPr lang="en-US" sz="3600" b="1" i="1" dirty="0" err="1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Freestyle Script" pitchFamily="66" charset="0"/>
                  <a:ea typeface="+mj-ea"/>
                  <a:cs typeface="+mj-cs"/>
                </a:rPr>
                <a:t>wujudkan</a:t>
              </a:r>
              <a:r>
                <a:rPr lang="en-US" sz="3600" b="1" i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Freestyle Script" pitchFamily="66" charset="0"/>
                  <a:ea typeface="+mj-ea"/>
                  <a:cs typeface="+mj-cs"/>
                </a:rPr>
                <a:t>…</a:t>
              </a:r>
              <a:endParaRPr kumimoji="0" lang="en-US" sz="3600" b="1" i="1" u="none" strike="noStrike" kern="120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Freestyle Script" pitchFamily="66" charset="0"/>
                <a:ea typeface="+mj-ea"/>
                <a:cs typeface="+mj-cs"/>
              </a:endParaRPr>
            </a:p>
          </p:txBody>
        </p:sp>
      </p:grpSp>
      <p:sp>
        <p:nvSpPr>
          <p:cNvPr id="16" name="Oval 15"/>
          <p:cNvSpPr/>
          <p:nvPr/>
        </p:nvSpPr>
        <p:spPr>
          <a:xfrm>
            <a:off x="8487442" y="6215082"/>
            <a:ext cx="428628" cy="428628"/>
          </a:xfrm>
          <a:prstGeom prst="ellipse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7442" y="6242378"/>
            <a:ext cx="357190" cy="365125"/>
          </a:xfrm>
        </p:spPr>
        <p:txBody>
          <a:bodyPr/>
          <a:lstStyle/>
          <a:p>
            <a:fld id="{B5BF41EF-1089-405B-B948-11DD821EFB97}" type="slidenum">
              <a:rPr lang="id-ID" sz="1400" smtClean="0">
                <a:solidFill>
                  <a:schemeClr val="bg1"/>
                </a:solidFill>
                <a:latin typeface="Arial Narrow" pitchFamily="34" charset="0"/>
              </a:rPr>
              <a:pPr/>
              <a:t>9</a:t>
            </a:fld>
            <a:endParaRPr lang="id-ID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59004</TotalTime>
  <Words>451</Words>
  <Application>Microsoft Office PowerPoint</Application>
  <PresentationFormat>On-screen Show (4:3)</PresentationFormat>
  <Paragraphs>75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Owner</cp:lastModifiedBy>
  <cp:revision>1570</cp:revision>
  <dcterms:created xsi:type="dcterms:W3CDTF">2013-06-16T05:52:19Z</dcterms:created>
  <dcterms:modified xsi:type="dcterms:W3CDTF">2019-11-21T13:45:43Z</dcterms:modified>
</cp:coreProperties>
</file>